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5" r:id="rId3"/>
    <p:sldId id="306" r:id="rId5"/>
    <p:sldId id="307" r:id="rId6"/>
    <p:sldId id="308" r:id="rId7"/>
    <p:sldId id="311" r:id="rId8"/>
    <p:sldId id="312" r:id="rId9"/>
    <p:sldId id="511" r:id="rId10"/>
    <p:sldId id="314" r:id="rId11"/>
    <p:sldId id="348" r:id="rId12"/>
    <p:sldId id="440" r:id="rId13"/>
    <p:sldId id="353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15" r:id="rId30"/>
    <p:sldId id="316" r:id="rId31"/>
    <p:sldId id="317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50" r:id="rId60"/>
    <p:sldId id="351" r:id="rId61"/>
    <p:sldId id="352" r:id="rId62"/>
    <p:sldId id="354" r:id="rId63"/>
    <p:sldId id="441" r:id="rId64"/>
    <p:sldId id="347" r:id="rId65"/>
    <p:sldId id="587" r:id="rId66"/>
    <p:sldId id="349" r:id="rId67"/>
    <p:sldId id="346" r:id="rId68"/>
    <p:sldId id="36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  <p:sldId id="586" r:id="rId78"/>
    <p:sldId id="367" r:id="rId79"/>
    <p:sldId id="368" r:id="rId80"/>
    <p:sldId id="369" r:id="rId81"/>
    <p:sldId id="370" r:id="rId82"/>
    <p:sldId id="371" r:id="rId83"/>
    <p:sldId id="585" r:id="rId84"/>
    <p:sldId id="355" r:id="rId85"/>
    <p:sldId id="356" r:id="rId8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C00"/>
    <a:srgbClr val="FFFFFF"/>
    <a:srgbClr val="425ED6"/>
    <a:srgbClr val="3751D3"/>
    <a:srgbClr val="D9D9D9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92" autoAdjust="0"/>
    <p:restoredTop sz="94635" autoAdjust="0"/>
  </p:normalViewPr>
  <p:slideViewPr>
    <p:cSldViewPr snapToGrid="0">
      <p:cViewPr>
        <p:scale>
          <a:sx n="82" d="100"/>
          <a:sy n="82" d="100"/>
        </p:scale>
        <p:origin x="408" y="-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9084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9" Type="http://schemas.openxmlformats.org/officeDocument/2006/relationships/tableStyles" Target="tableStyles.xml"/><Relationship Id="rId88" Type="http://schemas.openxmlformats.org/officeDocument/2006/relationships/viewProps" Target="viewProps.xml"/><Relationship Id="rId87" Type="http://schemas.openxmlformats.org/officeDocument/2006/relationships/presProps" Target="presProps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image" Target="../media/image93.png"/><Relationship Id="rId7" Type="http://schemas.openxmlformats.org/officeDocument/2006/relationships/image" Target="../media/image92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image" Target="../media/image101.png"/><Relationship Id="rId7" Type="http://schemas.openxmlformats.org/officeDocument/2006/relationships/image" Target="../media/image100.png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109.png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image" Target="../media/image117.png"/><Relationship Id="rId7" Type="http://schemas.openxmlformats.org/officeDocument/2006/relationships/image" Target="../media/image116.png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image" Target="../media/image133.png"/><Relationship Id="rId7" Type="http://schemas.openxmlformats.org/officeDocument/2006/relationships/image" Target="../media/image132.png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141.png"/><Relationship Id="rId7" Type="http://schemas.openxmlformats.org/officeDocument/2006/relationships/image" Target="../media/image140.png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149.png"/><Relationship Id="rId7" Type="http://schemas.openxmlformats.org/officeDocument/2006/relationships/image" Target="../media/image148.png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157.png"/><Relationship Id="rId7" Type="http://schemas.openxmlformats.org/officeDocument/2006/relationships/image" Target="../media/image156.png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image" Target="../media/image165.png"/><Relationship Id="rId7" Type="http://schemas.openxmlformats.org/officeDocument/2006/relationships/image" Target="../media/image164.png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173.png"/><Relationship Id="rId7" Type="http://schemas.openxmlformats.org/officeDocument/2006/relationships/image" Target="../media/image172.png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66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../media/image181.png"/><Relationship Id="rId7" Type="http://schemas.openxmlformats.org/officeDocument/2006/relationships/image" Target="../media/image180.png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7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189.png"/><Relationship Id="rId7" Type="http://schemas.openxmlformats.org/officeDocument/2006/relationships/image" Target="../media/image188.png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1" Type="http://schemas.openxmlformats.org/officeDocument/2006/relationships/notesSlide" Target="../notesSlides/notesSlide2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8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8.xml"/><Relationship Id="rId2" Type="http://schemas.openxmlformats.org/officeDocument/2006/relationships/image" Target="../media/image191.png"/><Relationship Id="rId1" Type="http://schemas.openxmlformats.org/officeDocument/2006/relationships/image" Target="../media/image19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9.xml"/><Relationship Id="rId7" Type="http://schemas.openxmlformats.org/officeDocument/2006/relationships/image" Target="../media/image198.png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0" Type="http://schemas.openxmlformats.org/officeDocument/2006/relationships/notesSlide" Target="../notesSlides/notesSlide27.xml"/><Relationship Id="rId1" Type="http://schemas.openxmlformats.org/officeDocument/2006/relationships/image" Target="../media/image19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image" Target="../media/image206.jpeg"/><Relationship Id="rId7" Type="http://schemas.openxmlformats.org/officeDocument/2006/relationships/image" Target="../media/image205.jpeg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3" Type="http://schemas.openxmlformats.org/officeDocument/2006/relationships/image" Target="../media/image201.png"/><Relationship Id="rId2" Type="http://schemas.openxmlformats.org/officeDocument/2006/relationships/image" Target="../media/image200.jpeg"/><Relationship Id="rId11" Type="http://schemas.openxmlformats.org/officeDocument/2006/relationships/notesSlide" Target="../notesSlides/notesSlide2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99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214.png"/><Relationship Id="rId7" Type="http://schemas.openxmlformats.org/officeDocument/2006/relationships/image" Target="../media/image213.jpeg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1" Type="http://schemas.openxmlformats.org/officeDocument/2006/relationships/notesSlide" Target="../notesSlides/notesSlide2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0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92.xml"/><Relationship Id="rId6" Type="http://schemas.openxmlformats.org/officeDocument/2006/relationships/image" Target="../media/image214.pn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Relationship Id="rId3" Type="http://schemas.openxmlformats.org/officeDocument/2006/relationships/image" Target="../media/image217.jpeg"/><Relationship Id="rId2" Type="http://schemas.openxmlformats.org/officeDocument/2006/relationships/image" Target="../media/image216.png"/><Relationship Id="rId1" Type="http://schemas.openxmlformats.org/officeDocument/2006/relationships/image" Target="../media/image215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image" Target="../media/image227.jpeg"/><Relationship Id="rId7" Type="http://schemas.openxmlformats.org/officeDocument/2006/relationships/image" Target="../media/image226.jpeg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Relationship Id="rId3" Type="http://schemas.openxmlformats.org/officeDocument/2006/relationships/image" Target="../media/image222.jpeg"/><Relationship Id="rId2" Type="http://schemas.openxmlformats.org/officeDocument/2006/relationships/image" Target="../media/image221.png"/><Relationship Id="rId11" Type="http://schemas.openxmlformats.org/officeDocument/2006/relationships/notesSlide" Target="../notesSlides/notesSlide3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0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235.jpeg"/><Relationship Id="rId7" Type="http://schemas.openxmlformats.org/officeDocument/2006/relationships/image" Target="../media/image234.jpeg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1" Type="http://schemas.openxmlformats.org/officeDocument/2006/relationships/notesSlide" Target="../notesSlides/notesSlide3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28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image" Target="../media/image243.jpeg"/><Relationship Id="rId7" Type="http://schemas.openxmlformats.org/officeDocument/2006/relationships/image" Target="../media/image242.jpeg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1" Type="http://schemas.openxmlformats.org/officeDocument/2006/relationships/notesSlide" Target="../notesSlides/notesSlide3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36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251.jpeg"/><Relationship Id="rId7" Type="http://schemas.openxmlformats.org/officeDocument/2006/relationships/image" Target="../media/image250.jpeg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1" Type="http://schemas.openxmlformats.org/officeDocument/2006/relationships/notesSlide" Target="../notesSlides/notesSlide3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44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image" Target="../media/image259.jpeg"/><Relationship Id="rId7" Type="http://schemas.openxmlformats.org/officeDocument/2006/relationships/image" Target="../media/image258.jpeg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1" Type="http://schemas.openxmlformats.org/officeDocument/2006/relationships/notesSlide" Target="../notesSlides/notesSlide3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52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image" Target="../media/image267.jpeg"/><Relationship Id="rId7" Type="http://schemas.openxmlformats.org/officeDocument/2006/relationships/image" Target="../media/image266.jpeg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1" Type="http://schemas.openxmlformats.org/officeDocument/2006/relationships/notesSlide" Target="../notesSlides/notesSlide3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60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image" Target="../media/image275.jpeg"/><Relationship Id="rId7" Type="http://schemas.openxmlformats.org/officeDocument/2006/relationships/image" Target="../media/image274.jpeg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image" Target="../media/image271.jpeg"/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1" Type="http://schemas.openxmlformats.org/officeDocument/2006/relationships/notesSlide" Target="../notesSlides/notesSlide3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68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image" Target="../media/image283.jpeg"/><Relationship Id="rId7" Type="http://schemas.openxmlformats.org/officeDocument/2006/relationships/image" Target="../media/image282.jpeg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1" Type="http://schemas.openxmlformats.org/officeDocument/2006/relationships/notesSlide" Target="../notesSlides/notesSlide3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76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image" Target="../media/image291.jpeg"/><Relationship Id="rId7" Type="http://schemas.openxmlformats.org/officeDocument/2006/relationships/image" Target="../media/image290.jpeg"/><Relationship Id="rId6" Type="http://schemas.openxmlformats.org/officeDocument/2006/relationships/image" Target="../media/image289.jpeg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1" Type="http://schemas.openxmlformats.org/officeDocument/2006/relationships/notesSlide" Target="../notesSlides/notesSlide3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8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6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image" Target="../media/image299.jpeg"/><Relationship Id="rId7" Type="http://schemas.openxmlformats.org/officeDocument/2006/relationships/image" Target="../media/image298.jpeg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1" Type="http://schemas.openxmlformats.org/officeDocument/2006/relationships/notesSlide" Target="../notesSlides/notesSlide4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92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307.jpeg"/><Relationship Id="rId7" Type="http://schemas.openxmlformats.org/officeDocument/2006/relationships/image" Target="../media/image306.jpeg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1" Type="http://schemas.openxmlformats.org/officeDocument/2006/relationships/notesSlide" Target="../notesSlides/notesSlide4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00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image" Target="../media/image314.jpeg"/><Relationship Id="rId7" Type="http://schemas.openxmlformats.org/officeDocument/2006/relationships/image" Target="../media/image313.jpeg"/><Relationship Id="rId6" Type="http://schemas.openxmlformats.org/officeDocument/2006/relationships/image" Target="../media/image312.jpeg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1" Type="http://schemas.openxmlformats.org/officeDocument/2006/relationships/notesSlide" Target="../notesSlides/notesSlide4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07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image" Target="../media/image322.jpeg"/><Relationship Id="rId7" Type="http://schemas.openxmlformats.org/officeDocument/2006/relationships/image" Target="../media/image321.jpeg"/><Relationship Id="rId6" Type="http://schemas.openxmlformats.org/officeDocument/2006/relationships/image" Target="../media/image320.jpeg"/><Relationship Id="rId5" Type="http://schemas.openxmlformats.org/officeDocument/2006/relationships/image" Target="../media/image319.jpeg"/><Relationship Id="rId4" Type="http://schemas.openxmlformats.org/officeDocument/2006/relationships/image" Target="../media/image318.jpeg"/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1" Type="http://schemas.openxmlformats.org/officeDocument/2006/relationships/notesSlide" Target="../notesSlides/notesSlide4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15.jpe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06.xml"/><Relationship Id="rId7" Type="http://schemas.openxmlformats.org/officeDocument/2006/relationships/image" Target="../media/image329.jpeg"/><Relationship Id="rId6" Type="http://schemas.openxmlformats.org/officeDocument/2006/relationships/image" Target="../media/image328.jpeg"/><Relationship Id="rId5" Type="http://schemas.openxmlformats.org/officeDocument/2006/relationships/image" Target="../media/image327.jpeg"/><Relationship Id="rId4" Type="http://schemas.openxmlformats.org/officeDocument/2006/relationships/image" Target="../media/image326.jpeg"/><Relationship Id="rId3" Type="http://schemas.openxmlformats.org/officeDocument/2006/relationships/image" Target="../media/image325.jpeg"/><Relationship Id="rId2" Type="http://schemas.openxmlformats.org/officeDocument/2006/relationships/image" Target="../media/image324.jpeg"/><Relationship Id="rId10" Type="http://schemas.openxmlformats.org/officeDocument/2006/relationships/notesSlide" Target="../notesSlides/notesSlide44.xml"/><Relationship Id="rId1" Type="http://schemas.openxmlformats.org/officeDocument/2006/relationships/image" Target="../media/image323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image" Target="../media/image337.jpeg"/><Relationship Id="rId7" Type="http://schemas.openxmlformats.org/officeDocument/2006/relationships/image" Target="../media/image336.jpeg"/><Relationship Id="rId6" Type="http://schemas.openxmlformats.org/officeDocument/2006/relationships/image" Target="../media/image335.jpeg"/><Relationship Id="rId5" Type="http://schemas.openxmlformats.org/officeDocument/2006/relationships/image" Target="../media/image334.jpeg"/><Relationship Id="rId4" Type="http://schemas.openxmlformats.org/officeDocument/2006/relationships/image" Target="../media/image333.jpeg"/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1" Type="http://schemas.openxmlformats.org/officeDocument/2006/relationships/notesSlide" Target="../notesSlides/notesSlide4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30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../media/image345.jpeg"/><Relationship Id="rId7" Type="http://schemas.openxmlformats.org/officeDocument/2006/relationships/image" Target="../media/image344.jpeg"/><Relationship Id="rId6" Type="http://schemas.openxmlformats.org/officeDocument/2006/relationships/image" Target="../media/image343.jpeg"/><Relationship Id="rId5" Type="http://schemas.openxmlformats.org/officeDocument/2006/relationships/image" Target="../media/image342.jpeg"/><Relationship Id="rId4" Type="http://schemas.openxmlformats.org/officeDocument/2006/relationships/image" Target="../media/image341.jpeg"/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1" Type="http://schemas.openxmlformats.org/officeDocument/2006/relationships/notesSlide" Target="../notesSlides/notesSlide4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38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image" Target="../media/image353.jpeg"/><Relationship Id="rId7" Type="http://schemas.openxmlformats.org/officeDocument/2006/relationships/image" Target="../media/image352.jpeg"/><Relationship Id="rId6" Type="http://schemas.openxmlformats.org/officeDocument/2006/relationships/image" Target="../media/image351.jpeg"/><Relationship Id="rId5" Type="http://schemas.openxmlformats.org/officeDocument/2006/relationships/image" Target="../media/image350.jpeg"/><Relationship Id="rId4" Type="http://schemas.openxmlformats.org/officeDocument/2006/relationships/image" Target="../media/image349.jpeg"/><Relationship Id="rId3" Type="http://schemas.openxmlformats.org/officeDocument/2006/relationships/image" Target="../media/image348.jpeg"/><Relationship Id="rId2" Type="http://schemas.openxmlformats.org/officeDocument/2006/relationships/image" Target="../media/image347.jpeg"/><Relationship Id="rId11" Type="http://schemas.openxmlformats.org/officeDocument/2006/relationships/notesSlide" Target="../notesSlides/notesSlide4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46.jpe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361.jpeg"/><Relationship Id="rId7" Type="http://schemas.openxmlformats.org/officeDocument/2006/relationships/image" Target="../media/image360.jpeg"/><Relationship Id="rId6" Type="http://schemas.openxmlformats.org/officeDocument/2006/relationships/image" Target="../media/image359.jpeg"/><Relationship Id="rId5" Type="http://schemas.openxmlformats.org/officeDocument/2006/relationships/image" Target="../media/image358.jpeg"/><Relationship Id="rId4" Type="http://schemas.openxmlformats.org/officeDocument/2006/relationships/image" Target="../media/image357.jpeg"/><Relationship Id="rId3" Type="http://schemas.openxmlformats.org/officeDocument/2006/relationships/image" Target="../media/image356.jpeg"/><Relationship Id="rId2" Type="http://schemas.openxmlformats.org/officeDocument/2006/relationships/image" Target="../media/image355.jpeg"/><Relationship Id="rId11" Type="http://schemas.openxmlformats.org/officeDocument/2006/relationships/notesSlide" Target="../notesSlides/notesSlide4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54.jpe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image" Target="../media/image369.jpeg"/><Relationship Id="rId7" Type="http://schemas.openxmlformats.org/officeDocument/2006/relationships/image" Target="../media/image368.jpeg"/><Relationship Id="rId6" Type="http://schemas.openxmlformats.org/officeDocument/2006/relationships/image" Target="../media/image367.jpeg"/><Relationship Id="rId5" Type="http://schemas.openxmlformats.org/officeDocument/2006/relationships/image" Target="../media/image366.jpeg"/><Relationship Id="rId4" Type="http://schemas.openxmlformats.org/officeDocument/2006/relationships/image" Target="../media/image365.jpeg"/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1" Type="http://schemas.openxmlformats.org/officeDocument/2006/relationships/notesSlide" Target="../notesSlides/notesSlide4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6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39.jpeg"/><Relationship Id="rId7" Type="http://schemas.openxmlformats.org/officeDocument/2006/relationships/image" Target="../media/image38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377.jpeg"/><Relationship Id="rId7" Type="http://schemas.openxmlformats.org/officeDocument/2006/relationships/image" Target="../media/image376.jpeg"/><Relationship Id="rId6" Type="http://schemas.openxmlformats.org/officeDocument/2006/relationships/image" Target="../media/image375.jpeg"/><Relationship Id="rId5" Type="http://schemas.openxmlformats.org/officeDocument/2006/relationships/image" Target="../media/image374.jpeg"/><Relationship Id="rId4" Type="http://schemas.openxmlformats.org/officeDocument/2006/relationships/image" Target="../media/image373.jpeg"/><Relationship Id="rId3" Type="http://schemas.openxmlformats.org/officeDocument/2006/relationships/image" Target="../media/image372.jpeg"/><Relationship Id="rId2" Type="http://schemas.openxmlformats.org/officeDocument/2006/relationships/image" Target="../media/image371.jpeg"/><Relationship Id="rId11" Type="http://schemas.openxmlformats.org/officeDocument/2006/relationships/notesSlide" Target="../notesSlides/notesSlide5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70.jpe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../media/image385.jpeg"/><Relationship Id="rId7" Type="http://schemas.openxmlformats.org/officeDocument/2006/relationships/image" Target="../media/image384.jpeg"/><Relationship Id="rId6" Type="http://schemas.openxmlformats.org/officeDocument/2006/relationships/image" Target="../media/image383.jpeg"/><Relationship Id="rId5" Type="http://schemas.openxmlformats.org/officeDocument/2006/relationships/image" Target="../media/image382.jpeg"/><Relationship Id="rId4" Type="http://schemas.openxmlformats.org/officeDocument/2006/relationships/image" Target="../media/image381.jpeg"/><Relationship Id="rId3" Type="http://schemas.openxmlformats.org/officeDocument/2006/relationships/image" Target="../media/image380.jpeg"/><Relationship Id="rId2" Type="http://schemas.openxmlformats.org/officeDocument/2006/relationships/image" Target="../media/image379.jpeg"/><Relationship Id="rId11" Type="http://schemas.openxmlformats.org/officeDocument/2006/relationships/notesSlide" Target="../notesSlides/notesSlide5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78.jpe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image" Target="../media/image393.jpeg"/><Relationship Id="rId7" Type="http://schemas.openxmlformats.org/officeDocument/2006/relationships/image" Target="../media/image392.jpeg"/><Relationship Id="rId6" Type="http://schemas.openxmlformats.org/officeDocument/2006/relationships/image" Target="../media/image391.jpeg"/><Relationship Id="rId5" Type="http://schemas.openxmlformats.org/officeDocument/2006/relationships/image" Target="../media/image390.jpeg"/><Relationship Id="rId4" Type="http://schemas.openxmlformats.org/officeDocument/2006/relationships/image" Target="../media/image389.jpeg"/><Relationship Id="rId3" Type="http://schemas.openxmlformats.org/officeDocument/2006/relationships/image" Target="../media/image388.jpeg"/><Relationship Id="rId2" Type="http://schemas.openxmlformats.org/officeDocument/2006/relationships/image" Target="../media/image387.jpeg"/><Relationship Id="rId11" Type="http://schemas.openxmlformats.org/officeDocument/2006/relationships/notesSlide" Target="../notesSlides/notesSlide5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86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image" Target="../media/image401.jpeg"/><Relationship Id="rId7" Type="http://schemas.openxmlformats.org/officeDocument/2006/relationships/image" Target="../media/image400.jpeg"/><Relationship Id="rId6" Type="http://schemas.openxmlformats.org/officeDocument/2006/relationships/image" Target="../media/image399.jpeg"/><Relationship Id="rId5" Type="http://schemas.openxmlformats.org/officeDocument/2006/relationships/image" Target="../media/image398.jpeg"/><Relationship Id="rId4" Type="http://schemas.openxmlformats.org/officeDocument/2006/relationships/image" Target="../media/image397.jpeg"/><Relationship Id="rId3" Type="http://schemas.openxmlformats.org/officeDocument/2006/relationships/image" Target="../media/image396.jpeg"/><Relationship Id="rId2" Type="http://schemas.openxmlformats.org/officeDocument/2006/relationships/image" Target="../media/image395.jpeg"/><Relationship Id="rId11" Type="http://schemas.openxmlformats.org/officeDocument/2006/relationships/notesSlide" Target="../notesSlides/notesSlide5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94.jpe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image" Target="../media/image409.jpeg"/><Relationship Id="rId7" Type="http://schemas.openxmlformats.org/officeDocument/2006/relationships/image" Target="../media/image408.jpeg"/><Relationship Id="rId6" Type="http://schemas.openxmlformats.org/officeDocument/2006/relationships/image" Target="../media/image407.jpeg"/><Relationship Id="rId5" Type="http://schemas.openxmlformats.org/officeDocument/2006/relationships/image" Target="../media/image406.jpeg"/><Relationship Id="rId4" Type="http://schemas.openxmlformats.org/officeDocument/2006/relationships/image" Target="../media/image405.jpeg"/><Relationship Id="rId3" Type="http://schemas.openxmlformats.org/officeDocument/2006/relationships/image" Target="../media/image404.jpeg"/><Relationship Id="rId2" Type="http://schemas.openxmlformats.org/officeDocument/2006/relationships/image" Target="../media/image403.jpeg"/><Relationship Id="rId11" Type="http://schemas.openxmlformats.org/officeDocument/2006/relationships/notesSlide" Target="../notesSlides/notesSlide5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02.jpe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image" Target="../media/image417.jpeg"/><Relationship Id="rId7" Type="http://schemas.openxmlformats.org/officeDocument/2006/relationships/image" Target="../media/image416.jpeg"/><Relationship Id="rId6" Type="http://schemas.openxmlformats.org/officeDocument/2006/relationships/image" Target="../media/image415.jpeg"/><Relationship Id="rId5" Type="http://schemas.openxmlformats.org/officeDocument/2006/relationships/image" Target="../media/image414.jpeg"/><Relationship Id="rId4" Type="http://schemas.openxmlformats.org/officeDocument/2006/relationships/image" Target="../media/image413.jpeg"/><Relationship Id="rId3" Type="http://schemas.openxmlformats.org/officeDocument/2006/relationships/image" Target="../media/image412.jpeg"/><Relationship Id="rId2" Type="http://schemas.openxmlformats.org/officeDocument/2006/relationships/image" Target="../media/image411.jpeg"/><Relationship Id="rId11" Type="http://schemas.openxmlformats.org/officeDocument/2006/relationships/notesSlide" Target="../notesSlides/notesSlide5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10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8.xml"/><Relationship Id="rId6" Type="http://schemas.openxmlformats.org/officeDocument/2006/relationships/image" Target="../media/image423.png"/><Relationship Id="rId5" Type="http://schemas.openxmlformats.org/officeDocument/2006/relationships/image" Target="../media/image422.png"/><Relationship Id="rId4" Type="http://schemas.openxmlformats.org/officeDocument/2006/relationships/image" Target="../media/image421.png"/><Relationship Id="rId3" Type="http://schemas.openxmlformats.org/officeDocument/2006/relationships/image" Target="../media/image420.png"/><Relationship Id="rId2" Type="http://schemas.openxmlformats.org/officeDocument/2006/relationships/image" Target="../media/image419.png"/><Relationship Id="rId1" Type="http://schemas.openxmlformats.org/officeDocument/2006/relationships/image" Target="../media/image418.jpe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../media/image431.png"/><Relationship Id="rId7" Type="http://schemas.openxmlformats.org/officeDocument/2006/relationships/image" Target="../media/image430.png"/><Relationship Id="rId6" Type="http://schemas.openxmlformats.org/officeDocument/2006/relationships/image" Target="../media/image429.png"/><Relationship Id="rId5" Type="http://schemas.openxmlformats.org/officeDocument/2006/relationships/image" Target="../media/image428.png"/><Relationship Id="rId4" Type="http://schemas.openxmlformats.org/officeDocument/2006/relationships/image" Target="../media/image427.png"/><Relationship Id="rId3" Type="http://schemas.openxmlformats.org/officeDocument/2006/relationships/image" Target="../media/image426.png"/><Relationship Id="rId2" Type="http://schemas.openxmlformats.org/officeDocument/2006/relationships/image" Target="../media/image425.png"/><Relationship Id="rId11" Type="http://schemas.openxmlformats.org/officeDocument/2006/relationships/notesSlide" Target="../notesSlides/notesSlide5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24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439.png"/><Relationship Id="rId7" Type="http://schemas.openxmlformats.org/officeDocument/2006/relationships/image" Target="../media/image438.png"/><Relationship Id="rId6" Type="http://schemas.openxmlformats.org/officeDocument/2006/relationships/image" Target="../media/image437.png"/><Relationship Id="rId5" Type="http://schemas.openxmlformats.org/officeDocument/2006/relationships/image" Target="../media/image436.png"/><Relationship Id="rId4" Type="http://schemas.openxmlformats.org/officeDocument/2006/relationships/image" Target="../media/image435.png"/><Relationship Id="rId3" Type="http://schemas.openxmlformats.org/officeDocument/2006/relationships/image" Target="../media/image434.png"/><Relationship Id="rId2" Type="http://schemas.openxmlformats.org/officeDocument/2006/relationships/image" Target="../media/image433.png"/><Relationship Id="rId11" Type="http://schemas.openxmlformats.org/officeDocument/2006/relationships/notesSlide" Target="../notesSlides/notesSlide5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32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image" Target="../media/image447.png"/><Relationship Id="rId7" Type="http://schemas.openxmlformats.org/officeDocument/2006/relationships/image" Target="../media/image446.png"/><Relationship Id="rId6" Type="http://schemas.openxmlformats.org/officeDocument/2006/relationships/image" Target="../media/image445.png"/><Relationship Id="rId5" Type="http://schemas.openxmlformats.org/officeDocument/2006/relationships/image" Target="../media/image444.png"/><Relationship Id="rId4" Type="http://schemas.openxmlformats.org/officeDocument/2006/relationships/image" Target="../media/image443.png"/><Relationship Id="rId3" Type="http://schemas.openxmlformats.org/officeDocument/2006/relationships/image" Target="../media/image442.png"/><Relationship Id="rId2" Type="http://schemas.openxmlformats.org/officeDocument/2006/relationships/image" Target="../media/image441.png"/><Relationship Id="rId11" Type="http://schemas.openxmlformats.org/officeDocument/2006/relationships/notesSlide" Target="../notesSlides/notesSlide5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4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8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40.jpe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../media/image455.png"/><Relationship Id="rId7" Type="http://schemas.openxmlformats.org/officeDocument/2006/relationships/image" Target="../media/image454.png"/><Relationship Id="rId6" Type="http://schemas.openxmlformats.org/officeDocument/2006/relationships/image" Target="../media/image453.png"/><Relationship Id="rId5" Type="http://schemas.openxmlformats.org/officeDocument/2006/relationships/image" Target="../media/image452.png"/><Relationship Id="rId4" Type="http://schemas.openxmlformats.org/officeDocument/2006/relationships/image" Target="../media/image451.png"/><Relationship Id="rId3" Type="http://schemas.openxmlformats.org/officeDocument/2006/relationships/image" Target="../media/image450.png"/><Relationship Id="rId2" Type="http://schemas.openxmlformats.org/officeDocument/2006/relationships/image" Target="../media/image449.png"/><Relationship Id="rId11" Type="http://schemas.openxmlformats.org/officeDocument/2006/relationships/notesSlide" Target="../notesSlides/notesSlide6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48.pn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../media/image463.jpeg"/><Relationship Id="rId7" Type="http://schemas.openxmlformats.org/officeDocument/2006/relationships/image" Target="../media/image462.jpeg"/><Relationship Id="rId6" Type="http://schemas.openxmlformats.org/officeDocument/2006/relationships/image" Target="../media/image461.png"/><Relationship Id="rId5" Type="http://schemas.openxmlformats.org/officeDocument/2006/relationships/image" Target="../media/image460.jpeg"/><Relationship Id="rId4" Type="http://schemas.openxmlformats.org/officeDocument/2006/relationships/image" Target="../media/image459.jpeg"/><Relationship Id="rId3" Type="http://schemas.openxmlformats.org/officeDocument/2006/relationships/image" Target="../media/image458.jpeg"/><Relationship Id="rId2" Type="http://schemas.openxmlformats.org/officeDocument/2006/relationships/image" Target="../media/image457.png"/><Relationship Id="rId11" Type="http://schemas.openxmlformats.org/officeDocument/2006/relationships/notesSlide" Target="../notesSlides/notesSlide6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56.pn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24.xml"/><Relationship Id="rId7" Type="http://schemas.openxmlformats.org/officeDocument/2006/relationships/image" Target="../media/image470.png"/><Relationship Id="rId6" Type="http://schemas.openxmlformats.org/officeDocument/2006/relationships/image" Target="../media/image469.png"/><Relationship Id="rId5" Type="http://schemas.openxmlformats.org/officeDocument/2006/relationships/image" Target="../media/image468.png"/><Relationship Id="rId4" Type="http://schemas.openxmlformats.org/officeDocument/2006/relationships/image" Target="../media/image467.png"/><Relationship Id="rId3" Type="http://schemas.openxmlformats.org/officeDocument/2006/relationships/image" Target="../media/image466.png"/><Relationship Id="rId2" Type="http://schemas.openxmlformats.org/officeDocument/2006/relationships/image" Target="../media/image465.jpeg"/><Relationship Id="rId10" Type="http://schemas.openxmlformats.org/officeDocument/2006/relationships/notesSlide" Target="../notesSlides/notesSlide62.xml"/><Relationship Id="rId1" Type="http://schemas.openxmlformats.org/officeDocument/2006/relationships/image" Target="../media/image46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25.xml"/><Relationship Id="rId5" Type="http://schemas.openxmlformats.org/officeDocument/2006/relationships/image" Target="../media/image475.png"/><Relationship Id="rId4" Type="http://schemas.openxmlformats.org/officeDocument/2006/relationships/image" Target="../media/image474.png"/><Relationship Id="rId3" Type="http://schemas.openxmlformats.org/officeDocument/2006/relationships/image" Target="../media/image473.png"/><Relationship Id="rId2" Type="http://schemas.openxmlformats.org/officeDocument/2006/relationships/image" Target="../media/image472.png"/><Relationship Id="rId1" Type="http://schemas.openxmlformats.org/officeDocument/2006/relationships/image" Target="../media/image471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26.xml"/><Relationship Id="rId6" Type="http://schemas.openxmlformats.org/officeDocument/2006/relationships/image" Target="../media/image481.png"/><Relationship Id="rId5" Type="http://schemas.openxmlformats.org/officeDocument/2006/relationships/image" Target="../media/image480.png"/><Relationship Id="rId4" Type="http://schemas.openxmlformats.org/officeDocument/2006/relationships/image" Target="../media/image479.png"/><Relationship Id="rId3" Type="http://schemas.openxmlformats.org/officeDocument/2006/relationships/image" Target="../media/image478.png"/><Relationship Id="rId2" Type="http://schemas.openxmlformats.org/officeDocument/2006/relationships/image" Target="../media/image477.jpeg"/><Relationship Id="rId1" Type="http://schemas.openxmlformats.org/officeDocument/2006/relationships/image" Target="../media/image476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7.xml"/><Relationship Id="rId1" Type="http://schemas.openxmlformats.org/officeDocument/2006/relationships/image" Target="../media/image482.pn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image" Target="../media/image490.png"/><Relationship Id="rId7" Type="http://schemas.openxmlformats.org/officeDocument/2006/relationships/image" Target="../media/image489.png"/><Relationship Id="rId6" Type="http://schemas.openxmlformats.org/officeDocument/2006/relationships/image" Target="../media/image488.png"/><Relationship Id="rId5" Type="http://schemas.openxmlformats.org/officeDocument/2006/relationships/image" Target="../media/image487.png"/><Relationship Id="rId4" Type="http://schemas.openxmlformats.org/officeDocument/2006/relationships/image" Target="../media/image486.png"/><Relationship Id="rId3" Type="http://schemas.openxmlformats.org/officeDocument/2006/relationships/image" Target="../media/image485.jpeg"/><Relationship Id="rId2" Type="http://schemas.openxmlformats.org/officeDocument/2006/relationships/image" Target="../media/image484.jpeg"/><Relationship Id="rId11" Type="http://schemas.openxmlformats.org/officeDocument/2006/relationships/notesSlide" Target="../notesSlides/notesSlide6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83.jpe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image" Target="../media/image498.png"/><Relationship Id="rId7" Type="http://schemas.openxmlformats.org/officeDocument/2006/relationships/image" Target="../media/image497.png"/><Relationship Id="rId6" Type="http://schemas.openxmlformats.org/officeDocument/2006/relationships/image" Target="../media/image496.png"/><Relationship Id="rId5" Type="http://schemas.openxmlformats.org/officeDocument/2006/relationships/image" Target="../media/image495.png"/><Relationship Id="rId4" Type="http://schemas.openxmlformats.org/officeDocument/2006/relationships/image" Target="../media/image494.png"/><Relationship Id="rId3" Type="http://schemas.openxmlformats.org/officeDocument/2006/relationships/image" Target="../media/image493.png"/><Relationship Id="rId2" Type="http://schemas.openxmlformats.org/officeDocument/2006/relationships/image" Target="../media/image492.png"/><Relationship Id="rId11" Type="http://schemas.openxmlformats.org/officeDocument/2006/relationships/notesSlide" Target="../notesSlides/notesSlide6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91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../media/image506.png"/><Relationship Id="rId7" Type="http://schemas.openxmlformats.org/officeDocument/2006/relationships/image" Target="../media/image505.png"/><Relationship Id="rId6" Type="http://schemas.openxmlformats.org/officeDocument/2006/relationships/image" Target="../media/image504.png"/><Relationship Id="rId5" Type="http://schemas.openxmlformats.org/officeDocument/2006/relationships/image" Target="../media/image503.png"/><Relationship Id="rId4" Type="http://schemas.openxmlformats.org/officeDocument/2006/relationships/image" Target="../media/image502.png"/><Relationship Id="rId3" Type="http://schemas.openxmlformats.org/officeDocument/2006/relationships/image" Target="../media/image501.png"/><Relationship Id="rId2" Type="http://schemas.openxmlformats.org/officeDocument/2006/relationships/image" Target="../media/image500.png"/><Relationship Id="rId11" Type="http://schemas.openxmlformats.org/officeDocument/2006/relationships/notesSlide" Target="../notesSlides/notesSlide6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99.pn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514.png"/><Relationship Id="rId7" Type="http://schemas.openxmlformats.org/officeDocument/2006/relationships/image" Target="../media/image513.png"/><Relationship Id="rId6" Type="http://schemas.openxmlformats.org/officeDocument/2006/relationships/image" Target="../media/image512.png"/><Relationship Id="rId5" Type="http://schemas.openxmlformats.org/officeDocument/2006/relationships/image" Target="../media/image511.png"/><Relationship Id="rId4" Type="http://schemas.openxmlformats.org/officeDocument/2006/relationships/image" Target="../media/image510.png"/><Relationship Id="rId3" Type="http://schemas.openxmlformats.org/officeDocument/2006/relationships/image" Target="../media/image509.png"/><Relationship Id="rId2" Type="http://schemas.openxmlformats.org/officeDocument/2006/relationships/image" Target="../media/image508.png"/><Relationship Id="rId11" Type="http://schemas.openxmlformats.org/officeDocument/2006/relationships/notesSlide" Target="../notesSlides/notesSlide6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0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9.xml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47.png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522.png"/><Relationship Id="rId7" Type="http://schemas.openxmlformats.org/officeDocument/2006/relationships/image" Target="../media/image521.png"/><Relationship Id="rId6" Type="http://schemas.openxmlformats.org/officeDocument/2006/relationships/image" Target="../media/image520.png"/><Relationship Id="rId5" Type="http://schemas.openxmlformats.org/officeDocument/2006/relationships/image" Target="../media/image519.png"/><Relationship Id="rId4" Type="http://schemas.openxmlformats.org/officeDocument/2006/relationships/image" Target="../media/image518.png"/><Relationship Id="rId3" Type="http://schemas.openxmlformats.org/officeDocument/2006/relationships/image" Target="../media/image517.png"/><Relationship Id="rId2" Type="http://schemas.openxmlformats.org/officeDocument/2006/relationships/image" Target="../media/image516.png"/><Relationship Id="rId11" Type="http://schemas.openxmlformats.org/officeDocument/2006/relationships/notesSlide" Target="../notesSlides/notesSlide7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15.pn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530.png"/><Relationship Id="rId7" Type="http://schemas.openxmlformats.org/officeDocument/2006/relationships/image" Target="../media/image529.png"/><Relationship Id="rId6" Type="http://schemas.openxmlformats.org/officeDocument/2006/relationships/image" Target="../media/image528.png"/><Relationship Id="rId5" Type="http://schemas.openxmlformats.org/officeDocument/2006/relationships/image" Target="../media/image527.png"/><Relationship Id="rId4" Type="http://schemas.openxmlformats.org/officeDocument/2006/relationships/image" Target="../media/image526.png"/><Relationship Id="rId3" Type="http://schemas.openxmlformats.org/officeDocument/2006/relationships/image" Target="../media/image525.png"/><Relationship Id="rId2" Type="http://schemas.openxmlformats.org/officeDocument/2006/relationships/image" Target="../media/image524.png"/><Relationship Id="rId11" Type="http://schemas.openxmlformats.org/officeDocument/2006/relationships/notesSlide" Target="../notesSlides/notesSlide7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23.pn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image" Target="../media/image538.png"/><Relationship Id="rId7" Type="http://schemas.openxmlformats.org/officeDocument/2006/relationships/image" Target="../media/image537.png"/><Relationship Id="rId6" Type="http://schemas.openxmlformats.org/officeDocument/2006/relationships/image" Target="../media/image536.png"/><Relationship Id="rId5" Type="http://schemas.openxmlformats.org/officeDocument/2006/relationships/image" Target="../media/image535.png"/><Relationship Id="rId4" Type="http://schemas.openxmlformats.org/officeDocument/2006/relationships/image" Target="../media/image534.png"/><Relationship Id="rId3" Type="http://schemas.openxmlformats.org/officeDocument/2006/relationships/image" Target="../media/image533.png"/><Relationship Id="rId2" Type="http://schemas.openxmlformats.org/officeDocument/2006/relationships/image" Target="../media/image532.png"/><Relationship Id="rId11" Type="http://schemas.openxmlformats.org/officeDocument/2006/relationships/notesSlide" Target="../notesSlides/notesSlide7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31.pn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image" Target="../media/image546.png"/><Relationship Id="rId7" Type="http://schemas.openxmlformats.org/officeDocument/2006/relationships/image" Target="../media/image545.png"/><Relationship Id="rId6" Type="http://schemas.openxmlformats.org/officeDocument/2006/relationships/image" Target="../media/image544.png"/><Relationship Id="rId5" Type="http://schemas.openxmlformats.org/officeDocument/2006/relationships/image" Target="../media/image543.png"/><Relationship Id="rId4" Type="http://schemas.openxmlformats.org/officeDocument/2006/relationships/image" Target="../media/image542.png"/><Relationship Id="rId3" Type="http://schemas.openxmlformats.org/officeDocument/2006/relationships/image" Target="../media/image541.png"/><Relationship Id="rId2" Type="http://schemas.openxmlformats.org/officeDocument/2006/relationships/image" Target="../media/image540.png"/><Relationship Id="rId11" Type="http://schemas.openxmlformats.org/officeDocument/2006/relationships/notesSlide" Target="../notesSlides/notesSlide7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39.pn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image" Target="../media/image554.png"/><Relationship Id="rId7" Type="http://schemas.openxmlformats.org/officeDocument/2006/relationships/image" Target="../media/image553.png"/><Relationship Id="rId6" Type="http://schemas.openxmlformats.org/officeDocument/2006/relationships/image" Target="../media/image552.png"/><Relationship Id="rId5" Type="http://schemas.openxmlformats.org/officeDocument/2006/relationships/image" Target="../media/image551.png"/><Relationship Id="rId4" Type="http://schemas.openxmlformats.org/officeDocument/2006/relationships/image" Target="../media/image550.png"/><Relationship Id="rId3" Type="http://schemas.openxmlformats.org/officeDocument/2006/relationships/image" Target="../media/image549.png"/><Relationship Id="rId2" Type="http://schemas.openxmlformats.org/officeDocument/2006/relationships/image" Target="../media/image548.png"/><Relationship Id="rId11" Type="http://schemas.openxmlformats.org/officeDocument/2006/relationships/notesSlide" Target="../notesSlides/notesSlide7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47.png"/></Relationships>
</file>

<file path=ppt/slides/_rels/slide7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7.xml"/><Relationship Id="rId4" Type="http://schemas.openxmlformats.org/officeDocument/2006/relationships/image" Target="../media/image556.png"/><Relationship Id="rId3" Type="http://schemas.openxmlformats.org/officeDocument/2006/relationships/image" Target="../media/image555.png"/><Relationship Id="rId2" Type="http://schemas.openxmlformats.org/officeDocument/2006/relationships/image" Target="../media/image554.png"/><Relationship Id="rId1" Type="http://schemas.openxmlformats.org/officeDocument/2006/relationships/image" Target="../media/image553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image" Target="../media/image564.png"/><Relationship Id="rId7" Type="http://schemas.openxmlformats.org/officeDocument/2006/relationships/image" Target="../media/image563.png"/><Relationship Id="rId6" Type="http://schemas.openxmlformats.org/officeDocument/2006/relationships/image" Target="../media/image562.png"/><Relationship Id="rId5" Type="http://schemas.openxmlformats.org/officeDocument/2006/relationships/image" Target="../media/image561.png"/><Relationship Id="rId4" Type="http://schemas.openxmlformats.org/officeDocument/2006/relationships/image" Target="../media/image560.png"/><Relationship Id="rId3" Type="http://schemas.openxmlformats.org/officeDocument/2006/relationships/image" Target="../media/image559.jpeg"/><Relationship Id="rId2" Type="http://schemas.openxmlformats.org/officeDocument/2006/relationships/image" Target="../media/image558.jpeg"/><Relationship Id="rId11" Type="http://schemas.openxmlformats.org/officeDocument/2006/relationships/notesSlide" Target="../notesSlides/notesSlide7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57.jpeg"/></Relationships>
</file>

<file path=ppt/slides/_rels/slide77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image" Target="../media/image572.png"/><Relationship Id="rId7" Type="http://schemas.openxmlformats.org/officeDocument/2006/relationships/image" Target="../media/image571.png"/><Relationship Id="rId6" Type="http://schemas.openxmlformats.org/officeDocument/2006/relationships/image" Target="../media/image570.png"/><Relationship Id="rId5" Type="http://schemas.openxmlformats.org/officeDocument/2006/relationships/image" Target="../media/image569.png"/><Relationship Id="rId4" Type="http://schemas.openxmlformats.org/officeDocument/2006/relationships/image" Target="../media/image568.png"/><Relationship Id="rId3" Type="http://schemas.openxmlformats.org/officeDocument/2006/relationships/image" Target="../media/image567.png"/><Relationship Id="rId2" Type="http://schemas.openxmlformats.org/officeDocument/2006/relationships/image" Target="../media/image566.png"/><Relationship Id="rId11" Type="http://schemas.openxmlformats.org/officeDocument/2006/relationships/notesSlide" Target="../notesSlides/notesSlide7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65.png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image" Target="../media/image580.png"/><Relationship Id="rId7" Type="http://schemas.openxmlformats.org/officeDocument/2006/relationships/image" Target="../media/image579.png"/><Relationship Id="rId6" Type="http://schemas.openxmlformats.org/officeDocument/2006/relationships/image" Target="../media/image578.png"/><Relationship Id="rId5" Type="http://schemas.openxmlformats.org/officeDocument/2006/relationships/image" Target="../media/image577.png"/><Relationship Id="rId4" Type="http://schemas.openxmlformats.org/officeDocument/2006/relationships/image" Target="../media/image576.png"/><Relationship Id="rId3" Type="http://schemas.openxmlformats.org/officeDocument/2006/relationships/image" Target="../media/image575.png"/><Relationship Id="rId2" Type="http://schemas.openxmlformats.org/officeDocument/2006/relationships/image" Target="../media/image574.png"/><Relationship Id="rId11" Type="http://schemas.openxmlformats.org/officeDocument/2006/relationships/notesSlide" Target="../notesSlides/notesSlide7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73.png"/></Relationships>
</file>

<file path=ppt/slides/_rels/slide79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image" Target="../media/image588.png"/><Relationship Id="rId7" Type="http://schemas.openxmlformats.org/officeDocument/2006/relationships/image" Target="../media/image587.png"/><Relationship Id="rId6" Type="http://schemas.openxmlformats.org/officeDocument/2006/relationships/image" Target="../media/image586.png"/><Relationship Id="rId5" Type="http://schemas.openxmlformats.org/officeDocument/2006/relationships/image" Target="../media/image585.png"/><Relationship Id="rId4" Type="http://schemas.openxmlformats.org/officeDocument/2006/relationships/image" Target="../media/image584.png"/><Relationship Id="rId3" Type="http://schemas.openxmlformats.org/officeDocument/2006/relationships/image" Target="../media/image583.png"/><Relationship Id="rId2" Type="http://schemas.openxmlformats.org/officeDocument/2006/relationships/image" Target="../media/image582.png"/><Relationship Id="rId11" Type="http://schemas.openxmlformats.org/officeDocument/2006/relationships/notesSlide" Target="../notesSlides/notesSlide7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8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8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2.xml"/><Relationship Id="rId3" Type="http://schemas.openxmlformats.org/officeDocument/2006/relationships/image" Target="../media/image591.png"/><Relationship Id="rId2" Type="http://schemas.openxmlformats.org/officeDocument/2006/relationships/image" Target="../media/image590.png"/><Relationship Id="rId1" Type="http://schemas.openxmlformats.org/officeDocument/2006/relationships/image" Target="../media/image589.png"/></Relationships>
</file>

<file path=ppt/slides/_rels/slide8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3.xml"/><Relationship Id="rId3" Type="http://schemas.openxmlformats.org/officeDocument/2006/relationships/image" Target="../media/image594.png"/><Relationship Id="rId2" Type="http://schemas.openxmlformats.org/officeDocument/2006/relationships/image" Target="../media/image593.png"/><Relationship Id="rId1" Type="http://schemas.openxmlformats.org/officeDocument/2006/relationships/image" Target="../media/image592.png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602.jpeg"/><Relationship Id="rId7" Type="http://schemas.openxmlformats.org/officeDocument/2006/relationships/image" Target="../media/image601.png"/><Relationship Id="rId6" Type="http://schemas.openxmlformats.org/officeDocument/2006/relationships/image" Target="../media/image600.jpeg"/><Relationship Id="rId5" Type="http://schemas.openxmlformats.org/officeDocument/2006/relationships/image" Target="../media/image599.png"/><Relationship Id="rId4" Type="http://schemas.openxmlformats.org/officeDocument/2006/relationships/image" Target="../media/image598.jpeg"/><Relationship Id="rId3" Type="http://schemas.openxmlformats.org/officeDocument/2006/relationships/image" Target="../media/image597.png"/><Relationship Id="rId2" Type="http://schemas.openxmlformats.org/officeDocument/2006/relationships/image" Target="../media/image596.png"/><Relationship Id="rId11" Type="http://schemas.openxmlformats.org/officeDocument/2006/relationships/notesSlide" Target="../notesSlides/notesSlide8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95.png"/></Relationships>
</file>

<file path=ppt/slides/_rels/slide8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5.xml"/><Relationship Id="rId4" Type="http://schemas.openxmlformats.org/officeDocument/2006/relationships/image" Target="../media/image606.png"/><Relationship Id="rId3" Type="http://schemas.openxmlformats.org/officeDocument/2006/relationships/image" Target="../media/image605.jpeg"/><Relationship Id="rId2" Type="http://schemas.openxmlformats.org/officeDocument/2006/relationships/image" Target="../media/image604.jpeg"/><Relationship Id="rId1" Type="http://schemas.openxmlformats.org/officeDocument/2006/relationships/image" Target="../media/image60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808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CARRIER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45*27*28cm/1600g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38*28*41cm/1650g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5240" y="1321435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35*30*40cm/1700g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41*30*41cm/1350g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570480"/>
            <a:chOff x="3227" y="2056"/>
            <a:chExt cx="2686" cy="4048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S:38*15*24cm/600g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M:44*20*27cm/750g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L:53*21*29cm/1000g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570480"/>
            <a:chOff x="3227" y="2056"/>
            <a:chExt cx="2603" cy="4048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S:37*24*21cm/600g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M:41*26*25cm/750g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L:49*30*26cm/800g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35*26*44cm/800g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44*23*28cm/1100g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TKB0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05296" y="1269273"/>
            <a:ext cx="1643743" cy="1643743"/>
          </a:xfrm>
          <a:prstGeom prst="rect">
            <a:avLst/>
          </a:prstGeom>
        </p:spPr>
      </p:pic>
      <p:pic>
        <p:nvPicPr>
          <p:cNvPr id="67" name="图片 66" descr="TKB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0668" y="1295401"/>
            <a:ext cx="1630681" cy="1630681"/>
          </a:xfrm>
          <a:prstGeom prst="rect">
            <a:avLst/>
          </a:prstGeom>
        </p:spPr>
      </p:pic>
      <p:pic>
        <p:nvPicPr>
          <p:cNvPr id="73" name="图片 72" descr="TKB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2977" y="1269272"/>
            <a:ext cx="1643743" cy="1643743"/>
          </a:xfrm>
          <a:prstGeom prst="rect">
            <a:avLst/>
          </a:prstGeom>
        </p:spPr>
      </p:pic>
      <p:pic>
        <p:nvPicPr>
          <p:cNvPr id="75" name="图片 74" descr="TKB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8571411" y="1269273"/>
            <a:ext cx="1682932" cy="1682932"/>
          </a:xfrm>
          <a:prstGeom prst="rect">
            <a:avLst/>
          </a:prstGeom>
        </p:spPr>
      </p:pic>
      <p:pic>
        <p:nvPicPr>
          <p:cNvPr id="76" name="图片 75" descr="TKB005-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5296" y="3868781"/>
            <a:ext cx="1617617" cy="1617617"/>
          </a:xfrm>
          <a:prstGeom prst="rect">
            <a:avLst/>
          </a:prstGeom>
        </p:spPr>
      </p:pic>
      <p:pic>
        <p:nvPicPr>
          <p:cNvPr id="77" name="图片 76" descr="TKB007-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3732" y="3868783"/>
            <a:ext cx="1604554" cy="1604554"/>
          </a:xfrm>
          <a:prstGeom prst="rect">
            <a:avLst/>
          </a:prstGeom>
        </p:spPr>
      </p:pic>
      <p:pic>
        <p:nvPicPr>
          <p:cNvPr id="78" name="图片 77" descr="TKB0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3" y="3881844"/>
            <a:ext cx="1617617" cy="1617617"/>
          </a:xfrm>
          <a:prstGeom prst="rect">
            <a:avLst/>
          </a:prstGeom>
        </p:spPr>
      </p:pic>
      <p:pic>
        <p:nvPicPr>
          <p:cNvPr id="79" name="图片 78" descr="TKB0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4474" y="3881845"/>
            <a:ext cx="1617617" cy="1617617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5540"/>
            <a:chOff x="3227" y="2056"/>
            <a:chExt cx="3173" cy="3804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ST02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5m/280g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72pcs/0.098m³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5540"/>
            <a:chOff x="3227" y="2056"/>
            <a:chExt cx="2630" cy="3804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ST03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5m/202g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100pcs/0.098m³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5540"/>
            <a:chOff x="3227" y="2056"/>
            <a:chExt cx="2746" cy="3804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ST04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5m/207g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100pcs/0.098m³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5540"/>
            <a:chOff x="3227" y="2056"/>
            <a:chExt cx="2603" cy="3804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ST05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5m/208g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100pcs/0.098m³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5540"/>
            <a:chOff x="3227" y="2056"/>
            <a:chExt cx="2686" cy="3804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ST06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5m/232g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100pcs/0.098m³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MS-800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3m/119g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72pcs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MS-3016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 8m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MS-5016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5m/388g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10105" y="1305560"/>
            <a:ext cx="1595755" cy="15957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4820" y="1305560"/>
            <a:ext cx="1595120" cy="15951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8580" y="1309370"/>
            <a:ext cx="1591945" cy="15919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7580" y="1305560"/>
            <a:ext cx="1596390" cy="15963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0105" y="3875405"/>
            <a:ext cx="1595755" cy="15957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570480"/>
            <a:chOff x="3227" y="2056"/>
            <a:chExt cx="3173" cy="4048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MG09-10-11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1.5*(9-14)cm/30g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2.0*(15*18)cm/42g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2.5*(17-21)cm/68g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MG5102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Running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2.5*(70-120)CM/203g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89833" y="1297931"/>
            <a:ext cx="1614065" cy="161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4013" y="1294496"/>
            <a:ext cx="1605925" cy="160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8223" y="1285816"/>
            <a:ext cx="1607855" cy="160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8401" y="1278341"/>
            <a:ext cx="1617321" cy="162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4301" y="3870404"/>
            <a:ext cx="1645895" cy="164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0569" y="3862207"/>
            <a:ext cx="1619371" cy="161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6896" y="3854068"/>
            <a:ext cx="1627509" cy="162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9124" y="3853406"/>
            <a:ext cx="1628172" cy="162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11777" y="1285151"/>
            <a:ext cx="1626846" cy="162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1956" y="1294015"/>
            <a:ext cx="1629557" cy="162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599" y="1289191"/>
            <a:ext cx="1599657" cy="159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1776" y="1298053"/>
            <a:ext cx="1613946" cy="161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2990" y="3865943"/>
            <a:ext cx="1627207" cy="162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2807" y="3851295"/>
            <a:ext cx="1630281" cy="163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7748" y="3876495"/>
            <a:ext cx="1628231" cy="16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0164" y="3892831"/>
            <a:ext cx="1607132" cy="161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1.0*24cm/10g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97490" y="1289250"/>
            <a:ext cx="1629557" cy="163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3469" y="1305528"/>
            <a:ext cx="1606470" cy="160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2302" y="1306193"/>
            <a:ext cx="1628954" cy="162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1966" y="1308242"/>
            <a:ext cx="1615330" cy="161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2990" y="3865945"/>
            <a:ext cx="1615633" cy="161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2143" y="3850631"/>
            <a:ext cx="1642519" cy="164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6113" y="3853285"/>
            <a:ext cx="1616717" cy="161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7866" y="3850572"/>
            <a:ext cx="1607855" cy="160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CC-29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CC-30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12379" y="1297329"/>
            <a:ext cx="1591520" cy="159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8935" y="1304143"/>
            <a:ext cx="1631004" cy="163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9360" y="1288528"/>
            <a:ext cx="1605143" cy="160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60865" y="1298716"/>
            <a:ext cx="1636431" cy="163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8341" y="3846532"/>
            <a:ext cx="1630281" cy="16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4133" y="3852622"/>
            <a:ext cx="1628955" cy="162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5735" y="3856056"/>
            <a:ext cx="1648669" cy="164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89379" y="3873661"/>
            <a:ext cx="1596343" cy="15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CC-31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CC-33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0.6*18.5cm/11g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4717" y="1291241"/>
            <a:ext cx="1609182" cy="160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3470" y="1293953"/>
            <a:ext cx="1618044" cy="161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6112" y="1295280"/>
            <a:ext cx="1616718" cy="161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566654" y="1258206"/>
            <a:ext cx="1653792" cy="165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095139" y="3826518"/>
            <a:ext cx="1643483" cy="164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273951" y="3840864"/>
            <a:ext cx="1629137" cy="16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413159" y="3838756"/>
            <a:ext cx="1631246" cy="163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8594022" y="3843578"/>
            <a:ext cx="1626423" cy="162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5400000">
            <a:off x="2089110" y="1285634"/>
            <a:ext cx="1649513" cy="16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50079" y="1282137"/>
            <a:ext cx="161828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26964" y="1294557"/>
            <a:ext cx="1656988" cy="165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575032" y="1301308"/>
            <a:ext cx="1622264" cy="162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105387" y="3848341"/>
            <a:ext cx="1621661" cy="162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250200" y="3840263"/>
            <a:ext cx="1641314" cy="164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390131" y="3827303"/>
            <a:ext cx="1654274" cy="165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8566833" y="3804815"/>
            <a:ext cx="1676762" cy="16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5400000">
            <a:off x="2105387" y="1313485"/>
            <a:ext cx="1598512" cy="15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74675" y="1306733"/>
            <a:ext cx="1605264" cy="16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23408" y="1291001"/>
            <a:ext cx="1597848" cy="159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563457" y="1301308"/>
            <a:ext cx="1610690" cy="16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114188" y="3827241"/>
            <a:ext cx="1636009" cy="163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272565" y="3851054"/>
            <a:ext cx="1612197" cy="161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392779" y="3853405"/>
            <a:ext cx="1651625" cy="1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8566775" y="3874205"/>
            <a:ext cx="1607372" cy="160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3.0cm, 3.5cm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PUN-29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5400000">
            <a:off x="2108762" y="1293712"/>
            <a:ext cx="1618285" cy="161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65753" y="1309385"/>
            <a:ext cx="1602611" cy="160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17861" y="1297028"/>
            <a:ext cx="1591820" cy="159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580397" y="1306674"/>
            <a:ext cx="1605324" cy="160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109364" y="3852320"/>
            <a:ext cx="1629258" cy="162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260207" y="3861845"/>
            <a:ext cx="1642882" cy="164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412433" y="3861182"/>
            <a:ext cx="1620396" cy="162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8572862" y="3864980"/>
            <a:ext cx="1612860" cy="161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262505"/>
            <a:chOff x="3227" y="2056"/>
            <a:chExt cx="3173" cy="3563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1.0*30cm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262505"/>
            <a:chOff x="3227" y="2056"/>
            <a:chExt cx="2630" cy="3563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1.0*30cm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262505"/>
            <a:chOff x="3227" y="2056"/>
            <a:chExt cx="2746" cy="3563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1.0*30cm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262505"/>
            <a:chOff x="3227" y="2056"/>
            <a:chExt cx="2686" cy="3563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1.0*30cm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262505"/>
            <a:chOff x="3227" y="2056"/>
            <a:chExt cx="2603" cy="3563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1.0*30cm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04965" y="1313064"/>
            <a:ext cx="1610507" cy="161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8828" y="1312460"/>
            <a:ext cx="1587961" cy="158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8508" y="1300824"/>
            <a:ext cx="1622747" cy="1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8562" y="1299561"/>
            <a:ext cx="1647160" cy="164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499" y="3850028"/>
            <a:ext cx="1608399" cy="160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6243" y="3866306"/>
            <a:ext cx="1603696" cy="160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7989" y="3865162"/>
            <a:ext cx="1616416" cy="161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1484" y="3865765"/>
            <a:ext cx="1615812" cy="161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808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CARRIER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43*28*25cm/1050g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34*30*40cm/1450g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35*31*40cm/1350g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54*35*29cm/1350g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S:49*32*26cm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L:54*35*29cm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42*26*35cm/1450g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42*23*35cm/1500g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36*28*40cm/1750g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79" descr="TKB01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05297" y="1295400"/>
            <a:ext cx="1604554" cy="1604554"/>
          </a:xfrm>
          <a:prstGeom prst="rect">
            <a:avLst/>
          </a:prstGeom>
        </p:spPr>
      </p:pic>
      <p:pic>
        <p:nvPicPr>
          <p:cNvPr id="81" name="图片 80" descr="TKB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1554" y="1264919"/>
            <a:ext cx="1645919" cy="1645919"/>
          </a:xfrm>
          <a:prstGeom prst="rect">
            <a:avLst/>
          </a:prstGeom>
        </p:spPr>
      </p:pic>
      <p:pic>
        <p:nvPicPr>
          <p:cNvPr id="82" name="图片 81" descr="TKB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6039" y="1280159"/>
            <a:ext cx="1656807" cy="1656807"/>
          </a:xfrm>
          <a:prstGeom prst="rect">
            <a:avLst/>
          </a:prstGeom>
        </p:spPr>
      </p:pic>
      <p:pic>
        <p:nvPicPr>
          <p:cNvPr id="83" name="图片 82" descr="TKB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58349" y="1269273"/>
            <a:ext cx="1656805" cy="1656805"/>
          </a:xfrm>
          <a:prstGeom prst="rect">
            <a:avLst/>
          </a:prstGeom>
        </p:spPr>
      </p:pic>
      <p:pic>
        <p:nvPicPr>
          <p:cNvPr id="84" name="图片 83" descr="TKB014-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2235" y="3842656"/>
            <a:ext cx="1669869" cy="1669869"/>
          </a:xfrm>
          <a:prstGeom prst="rect">
            <a:avLst/>
          </a:prstGeom>
        </p:spPr>
      </p:pic>
      <p:pic>
        <p:nvPicPr>
          <p:cNvPr id="85" name="图片 84" descr="TKB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45428" y="3838302"/>
            <a:ext cx="1632858" cy="1632858"/>
          </a:xfrm>
          <a:prstGeom prst="rect">
            <a:avLst/>
          </a:prstGeom>
        </p:spPr>
      </p:pic>
      <p:pic>
        <p:nvPicPr>
          <p:cNvPr id="86" name="图片 85" descr="TKB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6040" y="3868783"/>
            <a:ext cx="1604554" cy="1604554"/>
          </a:xfrm>
          <a:prstGeom prst="rect">
            <a:avLst/>
          </a:prstGeom>
        </p:spPr>
      </p:pic>
      <p:pic>
        <p:nvPicPr>
          <p:cNvPr id="87" name="图片 86" descr="TKB0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1411" y="3868782"/>
            <a:ext cx="1591492" cy="1591492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262505"/>
            <a:chOff x="3227" y="2056"/>
            <a:chExt cx="3173" cy="3563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PUN-39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262505"/>
            <a:chOff x="3227" y="2056"/>
            <a:chExt cx="2746" cy="3563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3.0*65cm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2.0cm, 2.5cm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3.0cm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262505"/>
            <a:chOff x="3227" y="2056"/>
            <a:chExt cx="2603" cy="3563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3.5*64cm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91341" y="1299440"/>
            <a:ext cx="1612557" cy="161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562" y="1299619"/>
            <a:ext cx="1600803" cy="160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1592" y="1290759"/>
            <a:ext cx="1598089" cy="159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9252" y="1282379"/>
            <a:ext cx="1606470" cy="160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2689" y="3865644"/>
            <a:ext cx="1604359" cy="160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0561" y="3875348"/>
            <a:ext cx="1617803" cy="161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7686" y="3876433"/>
            <a:ext cx="1605143" cy="160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1106" y="3845387"/>
            <a:ext cx="1624616" cy="162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262505"/>
            <a:chOff x="3227" y="2056"/>
            <a:chExt cx="3173" cy="3563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1.0*32cm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3.0cm, 3.5cm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PUN-49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262505"/>
            <a:chOff x="3227" y="2056"/>
            <a:chExt cx="2686" cy="3563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2.0*39cm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05748" y="1290698"/>
            <a:ext cx="16097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5927" y="1292747"/>
            <a:ext cx="1635587" cy="163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6421" y="1294014"/>
            <a:ext cx="1617984" cy="161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440" y="1310291"/>
            <a:ext cx="1613282" cy="161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7745" y="3837550"/>
            <a:ext cx="1620877" cy="162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5084" y="3879870"/>
            <a:ext cx="1601705" cy="160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0687" y="3871008"/>
            <a:ext cx="1668442" cy="16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1114" y="3866970"/>
            <a:ext cx="1626182" cy="16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3.0cm, 3.5cm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PUN-59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573768" y="1288469"/>
            <a:ext cx="1611954" cy="161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718" y="3854673"/>
            <a:ext cx="1615330" cy="161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924" y="3846412"/>
            <a:ext cx="1635165" cy="163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428350" y="3842375"/>
            <a:ext cx="1639203" cy="16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0202" y="3856057"/>
            <a:ext cx="1637093" cy="163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7610" y="1282559"/>
            <a:ext cx="1629438" cy="16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1957" y="1282439"/>
            <a:ext cx="1641131" cy="164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5314" y="1297631"/>
            <a:ext cx="1637516" cy="163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3.0cm, 3.5cm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PUN-69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02856" y="1310955"/>
            <a:ext cx="1647342" cy="164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9062" y="1291120"/>
            <a:ext cx="1632451" cy="163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379" y="1256397"/>
            <a:ext cx="1644026" cy="164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3766" y="1300042"/>
            <a:ext cx="1600381" cy="160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2380" y="3866908"/>
            <a:ext cx="1591519" cy="159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1481" y="3884694"/>
            <a:ext cx="1585309" cy="158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7727" y="3881198"/>
            <a:ext cx="1611954" cy="161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320" y="3879751"/>
            <a:ext cx="1613402" cy="161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3.0cm, 3.5cm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02855" y="1299379"/>
            <a:ext cx="1612617" cy="161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4796" y="1295279"/>
            <a:ext cx="1616718" cy="161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528" y="1291120"/>
            <a:ext cx="1597728" cy="159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0995" y="1250972"/>
            <a:ext cx="1637876" cy="16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8221" y="3862750"/>
            <a:ext cx="1607252" cy="160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2439" y="3852502"/>
            <a:ext cx="1605926" cy="160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8765" y="3879087"/>
            <a:ext cx="1602491" cy="160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66894" y="3851175"/>
            <a:ext cx="1635225" cy="16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PUN-79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2.5cm, 3.0cm, 3.5cm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77596" y="1285695"/>
            <a:ext cx="1637877" cy="163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637" y="1279546"/>
            <a:ext cx="1644026" cy="164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4251" y="1291843"/>
            <a:ext cx="1608579" cy="160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320" y="1275446"/>
            <a:ext cx="1613402" cy="161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89170" y="3855274"/>
            <a:ext cx="1626303" cy="162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6786" y="3878424"/>
            <a:ext cx="1591579" cy="159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6716" y="3865463"/>
            <a:ext cx="1616114" cy="161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80457" y="3876313"/>
            <a:ext cx="1605265" cy="160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PUN-85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PU Collar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1.5cm, 2.0cm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2.5cm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04784" y="1301308"/>
            <a:ext cx="1599115" cy="159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5874" y="1309507"/>
            <a:ext cx="1625640" cy="16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15.8*0.25cm/86g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12.3*0.20cm/44g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15.5*0.25cm/94g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16.5*0.25cm/90g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14*0.20cm/47g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15.3*0.25cm/74g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11.8*0.20cm/33g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16.8*8cm/102g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5893" y="1289967"/>
            <a:ext cx="1604738" cy="160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268937" y="1289966"/>
            <a:ext cx="1604737" cy="160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1583" y="1303355"/>
            <a:ext cx="1612863" cy="16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894" y="1301621"/>
            <a:ext cx="1614598" cy="161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0937" y="3858579"/>
            <a:ext cx="1601209" cy="159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1570" y="3874435"/>
            <a:ext cx="1580590" cy="158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8926" y="3869502"/>
            <a:ext cx="1617793" cy="161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62303" y="3829723"/>
            <a:ext cx="1646704" cy="16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8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16.8*8cmcm/56g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432pcs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13*0.20cm/54g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15.5*0.25cm/77g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12*0.20cm/37g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12*0.20cm/39g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21.8*9cm/74g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12.6*0.18cm/41g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12.8*0.18cm/38g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268066" y="1296266"/>
            <a:ext cx="1606261" cy="160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Administrator\Desktop\QQ截图20200909141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3380" y="1301029"/>
            <a:ext cx="1601498" cy="1601498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4665" y="1294102"/>
            <a:ext cx="1594571" cy="159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941" y="3863686"/>
            <a:ext cx="1615786" cy="161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4645" y="3868881"/>
            <a:ext cx="1619681" cy="162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8161" y="3879706"/>
            <a:ext cx="1613621" cy="161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 descr="D:\TAO\宠物工厂\工厂报价单2020\已登记工厂\GROOM\建丰五金-套装\我们拍的图片\5009小单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7601" y="1280158"/>
            <a:ext cx="1646818" cy="1646818"/>
          </a:xfrm>
          <a:prstGeom prst="rect">
            <a:avLst/>
          </a:prstGeom>
          <a:noFill/>
        </p:spPr>
      </p:pic>
      <p:pic>
        <p:nvPicPr>
          <p:cNvPr id="2058" name="Picture 10" descr="D:\TAO\宠物工厂\工厂报价单2020\已登记工厂\GROOM\建丰五金-套装\我们拍的图片\5016单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3705" y="3851236"/>
            <a:ext cx="1636060" cy="1636060"/>
          </a:xfrm>
          <a:prstGeom prst="rect">
            <a:avLst/>
          </a:prstGeom>
          <a:noFill/>
        </p:spPr>
      </p:pic>
    </p:spTree>
    <p:custDataLst>
      <p:tags r:id="rId9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12.3*0.18cm/25g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8.5*0.18cm/16g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13.8*0.18cm/33g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12*0.18cm/15g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16.8*8cm/25g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840pcs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10.5*0.18cm/15g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16.8*8cm/22g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14.5*0.25cm/98g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260pcs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5068" y="1293668"/>
            <a:ext cx="1597886" cy="16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0355" y="1282410"/>
            <a:ext cx="1620116" cy="162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8292" y="1296700"/>
            <a:ext cx="1591974" cy="159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D:\TAO\宠物工厂\工厂报价单2020\已登记工厂\GROOM\建丰五金-套装\我们拍的图片\5020单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9034" y="1288472"/>
            <a:ext cx="1627911" cy="1627911"/>
          </a:xfrm>
          <a:prstGeom prst="rect">
            <a:avLst/>
          </a:prstGeom>
          <a:noFill/>
        </p:spPr>
      </p:pic>
      <p:pic>
        <p:nvPicPr>
          <p:cNvPr id="3078" name="Picture 6" descr="D:\TAO\宠物工厂\工厂报价单2020\已登记工厂\GROOM\建丰五金-套装\我们拍的图片\5021单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9744" y="3886199"/>
            <a:ext cx="1579420" cy="1579420"/>
          </a:xfrm>
          <a:prstGeom prst="rect">
            <a:avLst/>
          </a:prstGeom>
          <a:noFill/>
        </p:spPr>
      </p:pic>
      <p:pic>
        <p:nvPicPr>
          <p:cNvPr id="3079" name="Picture 7" descr="D:\TAO\宠物工厂\工厂报价单2020\已登记工厂\GROOM\建丰五金-套装\我们拍的图片\5022单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0271" y="3865417"/>
            <a:ext cx="1614055" cy="1614055"/>
          </a:xfrm>
          <a:prstGeom prst="rect">
            <a:avLst/>
          </a:prstGeom>
          <a:noFill/>
        </p:spPr>
      </p:pic>
      <p:pic>
        <p:nvPicPr>
          <p:cNvPr id="3080" name="Picture 8" descr="D:\TAO\宠物工厂\工厂报价单2020\已登记工厂\GROOM\建丰五金-套装\我们拍的图片\5023单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1579" y="3865417"/>
            <a:ext cx="1669475" cy="1669475"/>
          </a:xfrm>
          <a:prstGeom prst="rect">
            <a:avLst/>
          </a:prstGeom>
          <a:noFill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93175" y="3874350"/>
            <a:ext cx="1599039" cy="159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808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CARRIER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33*29*42cm/1300g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47*32*31cm/1400g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36*24*38cm/1200g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33*23*39cm/1150g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31*25*34.5cm/1200g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43*26*27cm/1550g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34*24*39cm/1000g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36*28*39cm/1050g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TKB01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2234" y="1269274"/>
            <a:ext cx="1630680" cy="1630680"/>
          </a:xfrm>
          <a:prstGeom prst="rect">
            <a:avLst/>
          </a:prstGeom>
        </p:spPr>
      </p:pic>
      <p:pic>
        <p:nvPicPr>
          <p:cNvPr id="67" name="图片 66" descr="TKB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0669" y="1280159"/>
            <a:ext cx="1656805" cy="1656805"/>
          </a:xfrm>
          <a:prstGeom prst="rect">
            <a:avLst/>
          </a:prstGeom>
        </p:spPr>
      </p:pic>
      <p:pic>
        <p:nvPicPr>
          <p:cNvPr id="73" name="图片 72" descr="TKB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2977" y="1256210"/>
            <a:ext cx="1656806" cy="1656806"/>
          </a:xfrm>
          <a:prstGeom prst="rect">
            <a:avLst/>
          </a:prstGeom>
        </p:spPr>
      </p:pic>
      <p:pic>
        <p:nvPicPr>
          <p:cNvPr id="75" name="图片 74" descr="TKB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4474" y="1280159"/>
            <a:ext cx="1630679" cy="1630679"/>
          </a:xfrm>
          <a:prstGeom prst="rect">
            <a:avLst/>
          </a:prstGeom>
        </p:spPr>
      </p:pic>
      <p:pic>
        <p:nvPicPr>
          <p:cNvPr id="76" name="图片 75" descr="TKB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5298" y="3881846"/>
            <a:ext cx="1604554" cy="1604554"/>
          </a:xfrm>
          <a:prstGeom prst="rect">
            <a:avLst/>
          </a:prstGeom>
        </p:spPr>
      </p:pic>
      <p:pic>
        <p:nvPicPr>
          <p:cNvPr id="77" name="图片 76" descr="TKB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3731" y="3866605"/>
            <a:ext cx="1617618" cy="1617618"/>
          </a:xfrm>
          <a:prstGeom prst="rect">
            <a:avLst/>
          </a:prstGeom>
        </p:spPr>
      </p:pic>
      <p:pic>
        <p:nvPicPr>
          <p:cNvPr id="78" name="图片 77" descr="TKB0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2" y="3868782"/>
            <a:ext cx="1617617" cy="1617617"/>
          </a:xfrm>
          <a:prstGeom prst="rect">
            <a:avLst/>
          </a:prstGeom>
        </p:spPr>
      </p:pic>
      <p:pic>
        <p:nvPicPr>
          <p:cNvPr id="79" name="图片 78" descr="TKB02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1411" y="3879668"/>
            <a:ext cx="1591491" cy="1591491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12*0.20cm/56g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15*0.2cm/98g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12.5*0.2cm/46g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15*0.25cm/90g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5029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12*0.20cm/45g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5030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14.5*0.25cm/98g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260pcs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5031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12*0.20cm/56g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5033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19.8*11cm/45g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414pcs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241222" y="1297132"/>
            <a:ext cx="1619251" cy="161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08725" y="1269423"/>
            <a:ext cx="1619251" cy="161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9555" y="1255136"/>
            <a:ext cx="1647390" cy="164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1044" y="3868017"/>
            <a:ext cx="1647392" cy="164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D:\TAO\宠物工厂\工厂报价单2020\已登记工厂\GROOM\建丰五金-套装\我们拍的图片\5030大套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0028" y="3862892"/>
            <a:ext cx="1656678" cy="1656678"/>
          </a:xfrm>
          <a:prstGeom prst="rect">
            <a:avLst/>
          </a:prstGeom>
          <a:noFill/>
        </p:spPr>
      </p:pic>
      <p:pic>
        <p:nvPicPr>
          <p:cNvPr id="4103" name="Picture 7" descr="D:\TAO\宠物工厂\工厂报价单2020\已登记工厂\GROOM\建丰五金-套装\我们拍的图片\5031小单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903" y="3835100"/>
            <a:ext cx="1636059" cy="1636059"/>
          </a:xfrm>
          <a:prstGeom prst="rect">
            <a:avLst/>
          </a:prstGeom>
          <a:noFill/>
        </p:spPr>
      </p:pic>
      <p:pic>
        <p:nvPicPr>
          <p:cNvPr id="4104" name="Picture 8" descr="D:\TAO\宠物工厂\工厂报价单2020\已登记工厂\GROOM\建丰五金-套装\我们拍的图片\5033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5359" y="3830618"/>
            <a:ext cx="1635163" cy="1635163"/>
          </a:xfrm>
          <a:prstGeom prst="rect">
            <a:avLst/>
          </a:prstGeom>
          <a:noFill/>
        </p:spPr>
      </p:pic>
      <p:pic>
        <p:nvPicPr>
          <p:cNvPr id="6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13353" y="1289194"/>
            <a:ext cx="1599039" cy="159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7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5034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16*0.25cm/85g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5035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14*0.20cm/55g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3026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17*0.2cm/25g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3027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Nail Clipper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21.8*9cm/41g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384pcs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23*18cm/106g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24*19cm/78g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24*19cm/122g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23.5*17.5cm/67g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08056" y="1297565"/>
            <a:ext cx="1632671" cy="163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479" y="1294533"/>
            <a:ext cx="1621847" cy="162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D:\TAO\宠物工厂\工厂报价单2020\已登记工厂\GROOM\建丰五金-套装\我们拍的图片\3026单（1）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2315" y="1291813"/>
            <a:ext cx="1602890" cy="1602890"/>
          </a:xfrm>
          <a:prstGeom prst="rect">
            <a:avLst/>
          </a:prstGeom>
          <a:noFill/>
        </p:spPr>
      </p:pic>
      <p:pic>
        <p:nvPicPr>
          <p:cNvPr id="5125" name="Picture 5" descr="D:\TAO\宠物工厂\工厂报价单2020\已登记工厂\GROOM\建丰五金-套装\我们拍的图片\3027单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3706" y="1290918"/>
            <a:ext cx="1603786" cy="1603786"/>
          </a:xfrm>
          <a:prstGeom prst="rect">
            <a:avLst/>
          </a:prstGeom>
          <a:noFill/>
        </p:spPr>
      </p:pic>
      <p:pic>
        <p:nvPicPr>
          <p:cNvPr id="62" name="图片 61" descr="ZGH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2311" y="3857977"/>
            <a:ext cx="1625600" cy="1625600"/>
          </a:xfrm>
          <a:prstGeom prst="rect">
            <a:avLst/>
          </a:prstGeom>
        </p:spPr>
      </p:pic>
      <p:pic>
        <p:nvPicPr>
          <p:cNvPr id="67" name="图片 66" descr="ZGH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58732" y="3872089"/>
            <a:ext cx="1588912" cy="1588912"/>
          </a:xfrm>
          <a:prstGeom prst="rect">
            <a:avLst/>
          </a:prstGeom>
        </p:spPr>
      </p:pic>
      <p:pic>
        <p:nvPicPr>
          <p:cNvPr id="73" name="图片 72" descr="ZGH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2" y="3876555"/>
            <a:ext cx="1604058" cy="1604058"/>
          </a:xfrm>
          <a:prstGeom prst="rect">
            <a:avLst/>
          </a:prstGeom>
        </p:spPr>
      </p:pic>
      <p:pic>
        <p:nvPicPr>
          <p:cNvPr id="75" name="图片 74" descr="ZGH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3" y="3876553"/>
            <a:ext cx="1604059" cy="160405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23.5*17.5cm/59g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25*18.5cm/45g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25*18.5cm/58g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24*17.8cm/53g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13*8.2cm-25.5cm/39g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13*8.6cm-25.5cm/84g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13*8.2cm-25cm/49g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9.8*6.1cm/40g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6" name="图片 75" descr="ZGH0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9841" y="1296364"/>
            <a:ext cx="1615632" cy="1615632"/>
          </a:xfrm>
          <a:prstGeom prst="rect">
            <a:avLst/>
          </a:prstGeom>
        </p:spPr>
      </p:pic>
      <p:pic>
        <p:nvPicPr>
          <p:cNvPr id="77" name="图片 76" descr="ZGH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3489" y="1297180"/>
            <a:ext cx="1604059" cy="1604059"/>
          </a:xfrm>
          <a:prstGeom prst="rect">
            <a:avLst/>
          </a:prstGeom>
        </p:spPr>
      </p:pic>
      <p:pic>
        <p:nvPicPr>
          <p:cNvPr id="78" name="图片 77" descr="ZGH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8014" y="1297180"/>
            <a:ext cx="1592484" cy="1592484"/>
          </a:xfrm>
          <a:prstGeom prst="rect">
            <a:avLst/>
          </a:prstGeom>
        </p:spPr>
      </p:pic>
      <p:pic>
        <p:nvPicPr>
          <p:cNvPr id="79" name="图片 78" descr="ZGH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905" y="1250065"/>
            <a:ext cx="1650357" cy="1650357"/>
          </a:xfrm>
          <a:prstGeom prst="rect">
            <a:avLst/>
          </a:prstGeom>
        </p:spPr>
      </p:pic>
      <p:pic>
        <p:nvPicPr>
          <p:cNvPr id="80" name="图片 79" descr="ZGH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122988" y="3877517"/>
            <a:ext cx="1604059" cy="1604059"/>
          </a:xfrm>
          <a:prstGeom prst="rect">
            <a:avLst/>
          </a:prstGeom>
        </p:spPr>
      </p:pic>
      <p:pic>
        <p:nvPicPr>
          <p:cNvPr id="81" name="图片 80" descr="ZGH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4275879" y="3876553"/>
            <a:ext cx="1592485" cy="1592485"/>
          </a:xfrm>
          <a:prstGeom prst="rect">
            <a:avLst/>
          </a:prstGeom>
        </p:spPr>
      </p:pic>
      <p:pic>
        <p:nvPicPr>
          <p:cNvPr id="82" name="图片 81" descr="ZGH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6411557" y="3861993"/>
            <a:ext cx="1613648" cy="1613648"/>
          </a:xfrm>
          <a:prstGeom prst="rect">
            <a:avLst/>
          </a:prstGeom>
        </p:spPr>
      </p:pic>
      <p:pic>
        <p:nvPicPr>
          <p:cNvPr id="83" name="图片 82" descr="ZGH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0088" y="3865944"/>
            <a:ext cx="1592483" cy="159248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9.8*6.1cm/40g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9.0*7.5cm/41g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9.1*5.4cm/21g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9.4*6.3cm/24g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6.1*5.1cm/11g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9.1*4.2cm/17g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8*5.2cm/21g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8*5.2cm/21g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 descr="ZGH2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9841" y="1296364"/>
            <a:ext cx="1604058" cy="1604058"/>
          </a:xfrm>
          <a:prstGeom prst="rect">
            <a:avLst/>
          </a:prstGeom>
        </p:spPr>
      </p:pic>
      <p:pic>
        <p:nvPicPr>
          <p:cNvPr id="73" name="图片 72" descr="ZGH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1" y="1295399"/>
            <a:ext cx="1604058" cy="1604058"/>
          </a:xfrm>
          <a:prstGeom prst="rect">
            <a:avLst/>
          </a:prstGeom>
        </p:spPr>
      </p:pic>
      <p:pic>
        <p:nvPicPr>
          <p:cNvPr id="75" name="图片 74" descr="ZGH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5623" y="1296364"/>
            <a:ext cx="1604058" cy="1604058"/>
          </a:xfrm>
          <a:prstGeom prst="rect">
            <a:avLst/>
          </a:prstGeom>
        </p:spPr>
      </p:pic>
      <p:pic>
        <p:nvPicPr>
          <p:cNvPr id="84" name="图片 83" descr="ZGH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8" y="1295400"/>
            <a:ext cx="1627208" cy="1627208"/>
          </a:xfrm>
          <a:prstGeom prst="rect">
            <a:avLst/>
          </a:prstGeom>
        </p:spPr>
      </p:pic>
      <p:pic>
        <p:nvPicPr>
          <p:cNvPr id="85" name="图片 84" descr="ZGH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6593" y="3861122"/>
            <a:ext cx="1608880" cy="1608880"/>
          </a:xfrm>
          <a:prstGeom prst="rect">
            <a:avLst/>
          </a:prstGeom>
        </p:spPr>
      </p:pic>
      <p:pic>
        <p:nvPicPr>
          <p:cNvPr id="86" name="图片 85" descr="ZGH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1058" y="3861121"/>
            <a:ext cx="1597307" cy="1597307"/>
          </a:xfrm>
          <a:prstGeom prst="rect">
            <a:avLst/>
          </a:prstGeom>
        </p:spPr>
      </p:pic>
      <p:pic>
        <p:nvPicPr>
          <p:cNvPr id="87" name="图片 86" descr="ZGH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3949" y="3861120"/>
            <a:ext cx="1608881" cy="1608881"/>
          </a:xfrm>
          <a:prstGeom prst="rect">
            <a:avLst/>
          </a:prstGeom>
        </p:spPr>
      </p:pic>
      <p:pic>
        <p:nvPicPr>
          <p:cNvPr id="88" name="图片 87" descr="ZGH4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6840" y="3872695"/>
            <a:ext cx="1597307" cy="1597307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10.3*4.9cm/11g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8.3*5.8cm/24g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8.6*6.4cm/20g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ZGH52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8*9cm/36g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ZGH55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8*9cm/36g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ZGH58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5.8*6cm/11g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ZGH61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8.3*5.8cm/20g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ZGH64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9.5*6.5cm/25g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6" name="图片 75" descr="ZGH4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11415" y="1296364"/>
            <a:ext cx="1603094" cy="1603094"/>
          </a:xfrm>
          <a:prstGeom prst="rect">
            <a:avLst/>
          </a:prstGeom>
        </p:spPr>
      </p:pic>
      <p:pic>
        <p:nvPicPr>
          <p:cNvPr id="77" name="图片 76" descr="ZGH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6" y="1296365"/>
            <a:ext cx="1627208" cy="1627208"/>
          </a:xfrm>
          <a:prstGeom prst="rect">
            <a:avLst/>
          </a:prstGeom>
        </p:spPr>
      </p:pic>
      <p:pic>
        <p:nvPicPr>
          <p:cNvPr id="78" name="图片 77" descr="ZGH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8" y="1296364"/>
            <a:ext cx="1604058" cy="1604058"/>
          </a:xfrm>
          <a:prstGeom prst="rect">
            <a:avLst/>
          </a:prstGeom>
        </p:spPr>
      </p:pic>
      <p:pic>
        <p:nvPicPr>
          <p:cNvPr id="79" name="图片 78" descr="ZGH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1662" y="1273213"/>
            <a:ext cx="1627209" cy="1627209"/>
          </a:xfrm>
          <a:prstGeom prst="rect">
            <a:avLst/>
          </a:prstGeom>
        </p:spPr>
      </p:pic>
      <p:pic>
        <p:nvPicPr>
          <p:cNvPr id="80" name="图片 79" descr="ZGH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1415" y="3865944"/>
            <a:ext cx="1604057" cy="1604057"/>
          </a:xfrm>
          <a:prstGeom prst="rect">
            <a:avLst/>
          </a:prstGeom>
        </p:spPr>
      </p:pic>
      <p:pic>
        <p:nvPicPr>
          <p:cNvPr id="81" name="图片 80" descr="ZGH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79" y="3865943"/>
            <a:ext cx="1592486" cy="1592486"/>
          </a:xfrm>
          <a:prstGeom prst="rect">
            <a:avLst/>
          </a:prstGeom>
        </p:spPr>
      </p:pic>
      <p:pic>
        <p:nvPicPr>
          <p:cNvPr id="82" name="图片 81" descr="ZGH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0347" y="3877518"/>
            <a:ext cx="1592483" cy="1592483"/>
          </a:xfrm>
          <a:prstGeom prst="rect">
            <a:avLst/>
          </a:prstGeom>
        </p:spPr>
      </p:pic>
      <p:pic>
        <p:nvPicPr>
          <p:cNvPr id="83" name="图片 82" descr="ZGH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4" y="3888129"/>
            <a:ext cx="1592483" cy="159248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ZGH67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6.7*5cm/11g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ZGH70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6.4*3.1cm/9g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ZGH72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8.7*6.6cm/20g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ZGH75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7.5*6.6cm/52g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ZGH78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6*7cm/22g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ZGH80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6*7.4cm/19g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ZGH82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6.5*7cm/17g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ZGH85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7.9*7.7cm/40g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 descr="ZGH6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06593" y="1256818"/>
            <a:ext cx="1643604" cy="1643604"/>
          </a:xfrm>
          <a:prstGeom prst="rect">
            <a:avLst/>
          </a:prstGeom>
        </p:spPr>
      </p:pic>
      <p:pic>
        <p:nvPicPr>
          <p:cNvPr id="73" name="图片 72" descr="ZGH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6" y="1273214"/>
            <a:ext cx="1626243" cy="1626243"/>
          </a:xfrm>
          <a:prstGeom prst="rect">
            <a:avLst/>
          </a:prstGeom>
        </p:spPr>
      </p:pic>
      <p:pic>
        <p:nvPicPr>
          <p:cNvPr id="75" name="图片 74" descr="ZGH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5623" y="1272250"/>
            <a:ext cx="1650357" cy="1650357"/>
          </a:xfrm>
          <a:prstGeom prst="rect">
            <a:avLst/>
          </a:prstGeom>
        </p:spPr>
      </p:pic>
      <p:pic>
        <p:nvPicPr>
          <p:cNvPr id="84" name="图片 83" descr="ZGH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6940" y="1249100"/>
            <a:ext cx="1685080" cy="1685080"/>
          </a:xfrm>
          <a:prstGeom prst="rect">
            <a:avLst/>
          </a:prstGeom>
        </p:spPr>
      </p:pic>
      <p:pic>
        <p:nvPicPr>
          <p:cNvPr id="85" name="图片 84" descr="ZGH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9840" y="3853404"/>
            <a:ext cx="1627207" cy="1627207"/>
          </a:xfrm>
          <a:prstGeom prst="rect">
            <a:avLst/>
          </a:prstGeom>
        </p:spPr>
      </p:pic>
      <p:pic>
        <p:nvPicPr>
          <p:cNvPr id="86" name="图片 85" descr="ZGH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52731" y="3864978"/>
            <a:ext cx="1592484" cy="1592484"/>
          </a:xfrm>
          <a:prstGeom prst="rect">
            <a:avLst/>
          </a:prstGeom>
        </p:spPr>
      </p:pic>
      <p:pic>
        <p:nvPicPr>
          <p:cNvPr id="87" name="图片 86" descr="ZGH8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1" y="3853404"/>
            <a:ext cx="1615633" cy="1615633"/>
          </a:xfrm>
          <a:prstGeom prst="rect">
            <a:avLst/>
          </a:prstGeom>
        </p:spPr>
      </p:pic>
      <p:pic>
        <p:nvPicPr>
          <p:cNvPr id="88" name="图片 87" descr="ZGH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2" y="3876554"/>
            <a:ext cx="1604059" cy="160405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ZGH88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6*7.7cm/28g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ZGH91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16*5cm/21g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ZGH94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15.5*6cm/31g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ZGH97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14*3.5cm/16g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ZGH100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15.5*4cm/25g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18*5cm/14g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18*5cm/44g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18*5cm/38g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6" name="图片 75" descr="ZGH8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76692" y="1283825"/>
            <a:ext cx="1638782" cy="1638782"/>
          </a:xfrm>
          <a:prstGeom prst="rect">
            <a:avLst/>
          </a:prstGeom>
        </p:spPr>
      </p:pic>
      <p:pic>
        <p:nvPicPr>
          <p:cNvPr id="77" name="图片 76" descr="ZGH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6" y="1296363"/>
            <a:ext cx="1615633" cy="1615633"/>
          </a:xfrm>
          <a:prstGeom prst="rect">
            <a:avLst/>
          </a:prstGeom>
        </p:spPr>
      </p:pic>
      <p:pic>
        <p:nvPicPr>
          <p:cNvPr id="78" name="图片 77" descr="ZGH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8" y="1273216"/>
            <a:ext cx="1638782" cy="1638782"/>
          </a:xfrm>
          <a:prstGeom prst="rect">
            <a:avLst/>
          </a:prstGeom>
        </p:spPr>
      </p:pic>
      <p:pic>
        <p:nvPicPr>
          <p:cNvPr id="79" name="图片 78" descr="ZGH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6939" y="1273215"/>
            <a:ext cx="1627208" cy="1627208"/>
          </a:xfrm>
          <a:prstGeom prst="rect">
            <a:avLst/>
          </a:prstGeom>
        </p:spPr>
      </p:pic>
      <p:pic>
        <p:nvPicPr>
          <p:cNvPr id="80" name="图片 79" descr="ZGH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9840" y="3864980"/>
            <a:ext cx="1627208" cy="1627208"/>
          </a:xfrm>
          <a:prstGeom prst="rect">
            <a:avLst/>
          </a:prstGeom>
        </p:spPr>
      </p:pic>
      <p:pic>
        <p:nvPicPr>
          <p:cNvPr id="81" name="图片 80" descr="ZGH1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81" y="3865944"/>
            <a:ext cx="1604058" cy="1604058"/>
          </a:xfrm>
          <a:prstGeom prst="rect">
            <a:avLst/>
          </a:prstGeom>
        </p:spPr>
      </p:pic>
      <p:pic>
        <p:nvPicPr>
          <p:cNvPr id="82" name="图片 81" descr="ZGH1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5623" y="3841829"/>
            <a:ext cx="1627207" cy="1627207"/>
          </a:xfrm>
          <a:prstGeom prst="rect">
            <a:avLst/>
          </a:prstGeom>
        </p:spPr>
      </p:pic>
      <p:pic>
        <p:nvPicPr>
          <p:cNvPr id="83" name="图片 82" descr="ZGH1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3" y="3853404"/>
            <a:ext cx="1627208" cy="162720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15*7cm/26g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14*4cm/15g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14.8*4cm/19g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17*8cm/43g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ZGH121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13.3*3.5cm/15g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ZGH123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19*3.5cm/63g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19*4.2cm/68g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ZGH129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19*5.4cm/80g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 descr="ZGH11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9840" y="1272250"/>
            <a:ext cx="1627207" cy="1627207"/>
          </a:xfrm>
          <a:prstGeom prst="rect">
            <a:avLst/>
          </a:prstGeom>
        </p:spPr>
      </p:pic>
      <p:pic>
        <p:nvPicPr>
          <p:cNvPr id="73" name="图片 72" descr="ZGH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8374" y="1269401"/>
            <a:ext cx="1646817" cy="1646817"/>
          </a:xfrm>
          <a:prstGeom prst="rect">
            <a:avLst/>
          </a:prstGeom>
        </p:spPr>
      </p:pic>
      <p:pic>
        <p:nvPicPr>
          <p:cNvPr id="75" name="图片 74" descr="ZGH1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0662" y="1247886"/>
            <a:ext cx="1657573" cy="1657573"/>
          </a:xfrm>
          <a:prstGeom prst="rect">
            <a:avLst/>
          </a:prstGeom>
        </p:spPr>
      </p:pic>
      <p:pic>
        <p:nvPicPr>
          <p:cNvPr id="84" name="图片 83" descr="ZGH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947" y="1273884"/>
            <a:ext cx="1625301" cy="1625301"/>
          </a:xfrm>
          <a:prstGeom prst="rect">
            <a:avLst/>
          </a:prstGeom>
        </p:spPr>
      </p:pic>
      <p:pic>
        <p:nvPicPr>
          <p:cNvPr id="85" name="图片 84" descr="ZGH1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7602" y="3861995"/>
            <a:ext cx="1603786" cy="1603786"/>
          </a:xfrm>
          <a:prstGeom prst="rect">
            <a:avLst/>
          </a:prstGeom>
        </p:spPr>
      </p:pic>
      <p:pic>
        <p:nvPicPr>
          <p:cNvPr id="86" name="图片 85" descr="ZGH1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1405" y="3851236"/>
            <a:ext cx="1636059" cy="1636059"/>
          </a:xfrm>
          <a:prstGeom prst="rect">
            <a:avLst/>
          </a:prstGeom>
        </p:spPr>
      </p:pic>
      <p:pic>
        <p:nvPicPr>
          <p:cNvPr id="87" name="图片 86" descr="ZGH1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0660" y="3818964"/>
            <a:ext cx="1646817" cy="1646817"/>
          </a:xfrm>
          <a:prstGeom prst="rect">
            <a:avLst/>
          </a:prstGeom>
        </p:spPr>
      </p:pic>
      <p:pic>
        <p:nvPicPr>
          <p:cNvPr id="88" name="图片 87" descr="ZGH1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2948" y="3834204"/>
            <a:ext cx="1679090" cy="16790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19*11cm/137g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ZGH135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19*11cm/134g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ZGH138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20.5*11cm/138g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ZGH141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20.5*11cm/133g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ZGH144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16*6.5cm/77g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ZGH147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16*9cm/78g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ZGH150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16.5*12cm/101g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ZGH153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18.5*12cm/96g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6" name="图片 75" descr="ZGH13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8265" y="1306974"/>
            <a:ext cx="1615633" cy="1615633"/>
          </a:xfrm>
          <a:prstGeom prst="rect">
            <a:avLst/>
          </a:prstGeom>
        </p:spPr>
      </p:pic>
      <p:pic>
        <p:nvPicPr>
          <p:cNvPr id="77" name="图片 76" descr="ZGH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1" y="1306973"/>
            <a:ext cx="1615633" cy="1615633"/>
          </a:xfrm>
          <a:prstGeom prst="rect">
            <a:avLst/>
          </a:prstGeom>
        </p:spPr>
      </p:pic>
      <p:pic>
        <p:nvPicPr>
          <p:cNvPr id="78" name="图片 77" descr="ZGH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8" y="1296365"/>
            <a:ext cx="1604058" cy="1604058"/>
          </a:xfrm>
          <a:prstGeom prst="rect">
            <a:avLst/>
          </a:prstGeom>
        </p:spPr>
      </p:pic>
      <p:pic>
        <p:nvPicPr>
          <p:cNvPr id="79" name="图片 78" descr="ZGH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1662" y="1306973"/>
            <a:ext cx="1615633" cy="1615633"/>
          </a:xfrm>
          <a:prstGeom prst="rect">
            <a:avLst/>
          </a:prstGeom>
        </p:spPr>
      </p:pic>
      <p:pic>
        <p:nvPicPr>
          <p:cNvPr id="80" name="图片 79" descr="ZGH1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2989" y="3877518"/>
            <a:ext cx="1592483" cy="1592483"/>
          </a:xfrm>
          <a:prstGeom prst="rect">
            <a:avLst/>
          </a:prstGeom>
        </p:spPr>
      </p:pic>
      <p:pic>
        <p:nvPicPr>
          <p:cNvPr id="81" name="图片 80" descr="ZGH1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82" y="3865944"/>
            <a:ext cx="1580908" cy="1580908"/>
          </a:xfrm>
          <a:prstGeom prst="rect">
            <a:avLst/>
          </a:prstGeom>
        </p:spPr>
      </p:pic>
      <p:pic>
        <p:nvPicPr>
          <p:cNvPr id="82" name="图片 81" descr="ZGH1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5623" y="3853406"/>
            <a:ext cx="1604058" cy="1604058"/>
          </a:xfrm>
          <a:prstGeom prst="rect">
            <a:avLst/>
          </a:prstGeom>
        </p:spPr>
      </p:pic>
      <p:pic>
        <p:nvPicPr>
          <p:cNvPr id="83" name="图片 82" descr="ZGH1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58514" y="3864980"/>
            <a:ext cx="1638782" cy="1638782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ZGH156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14*12cm/65g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ZGH159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13.5*9cm/48g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ZGH162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13.5*6cm/40g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ZGH165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16.3*11cm/108g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ZGH168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17*9cm/92g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ZGH171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17.5*12cm/110g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ZGH174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22*4.5cm/94g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ZGH177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22*4.5cm/92g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ZGH15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8266" y="1260675"/>
            <a:ext cx="1661931" cy="1661931"/>
          </a:xfrm>
          <a:prstGeom prst="rect">
            <a:avLst/>
          </a:prstGeom>
        </p:spPr>
      </p:pic>
      <p:pic>
        <p:nvPicPr>
          <p:cNvPr id="67" name="图片 66" descr="ZGH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1" y="1296363"/>
            <a:ext cx="1592484" cy="1592484"/>
          </a:xfrm>
          <a:prstGeom prst="rect">
            <a:avLst/>
          </a:prstGeom>
        </p:spPr>
      </p:pic>
      <p:pic>
        <p:nvPicPr>
          <p:cNvPr id="73" name="图片 72" descr="ZGH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8772" y="1283825"/>
            <a:ext cx="1609846" cy="1609846"/>
          </a:xfrm>
          <a:prstGeom prst="rect">
            <a:avLst/>
          </a:prstGeom>
        </p:spPr>
      </p:pic>
      <p:pic>
        <p:nvPicPr>
          <p:cNvPr id="75" name="图片 74" descr="ZGH1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8" y="1296365"/>
            <a:ext cx="1627208" cy="1627208"/>
          </a:xfrm>
          <a:prstGeom prst="rect">
            <a:avLst/>
          </a:prstGeom>
        </p:spPr>
      </p:pic>
      <p:pic>
        <p:nvPicPr>
          <p:cNvPr id="76" name="图片 75" descr="ZGH1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1416" y="3876554"/>
            <a:ext cx="1615632" cy="1615632"/>
          </a:xfrm>
          <a:prstGeom prst="rect">
            <a:avLst/>
          </a:prstGeom>
        </p:spPr>
      </p:pic>
      <p:pic>
        <p:nvPicPr>
          <p:cNvPr id="77" name="图片 76" descr="ZGH1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81" y="3841830"/>
            <a:ext cx="1650357" cy="1650357"/>
          </a:xfrm>
          <a:prstGeom prst="rect">
            <a:avLst/>
          </a:prstGeom>
        </p:spPr>
      </p:pic>
      <p:pic>
        <p:nvPicPr>
          <p:cNvPr id="78" name="图片 77" descr="ZGH1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2" y="3876554"/>
            <a:ext cx="1604058" cy="1604058"/>
          </a:xfrm>
          <a:prstGeom prst="rect">
            <a:avLst/>
          </a:prstGeom>
        </p:spPr>
      </p:pic>
      <p:pic>
        <p:nvPicPr>
          <p:cNvPr id="79" name="图片 78" descr="ZGH1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2" y="3864978"/>
            <a:ext cx="1615633" cy="161563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808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CARRIER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33*26*42cm/1000g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33*23*37cm/1200g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33*33*40cm/1300g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TKB029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36*29*40cm/1700g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TKB030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42*27*46cm/1600g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YB06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Carrier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55*34*37cm/1307g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10pcs/0.128m³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YB07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Carrier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46*29*32cm/968g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12pcs/0.098m³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TKB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PP Bowl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26*19*7cm/136g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40pcs/0.026m³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TKB02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06592" y="1257505"/>
            <a:ext cx="1655511" cy="1655511"/>
          </a:xfrm>
          <a:prstGeom prst="rect">
            <a:avLst/>
          </a:prstGeom>
        </p:spPr>
      </p:pic>
      <p:pic>
        <p:nvPicPr>
          <p:cNvPr id="67" name="图片 66" descr="TKB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1666" y="1214845"/>
            <a:ext cx="1685109" cy="1685109"/>
          </a:xfrm>
          <a:prstGeom prst="rect">
            <a:avLst/>
          </a:prstGeom>
        </p:spPr>
      </p:pic>
      <p:pic>
        <p:nvPicPr>
          <p:cNvPr id="73" name="图片 72" descr="TKB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9914" y="1227907"/>
            <a:ext cx="1669869" cy="1669869"/>
          </a:xfrm>
          <a:prstGeom prst="rect">
            <a:avLst/>
          </a:prstGeom>
        </p:spPr>
      </p:pic>
      <p:pic>
        <p:nvPicPr>
          <p:cNvPr id="75" name="图片 74" descr="TKB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4474" y="1267097"/>
            <a:ext cx="1656806" cy="1656806"/>
          </a:xfrm>
          <a:prstGeom prst="rect">
            <a:avLst/>
          </a:prstGeom>
        </p:spPr>
      </p:pic>
      <p:pic>
        <p:nvPicPr>
          <p:cNvPr id="76" name="图片 75" descr="TKB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5297" y="3866606"/>
            <a:ext cx="1630680" cy="16306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4633" y="3854370"/>
            <a:ext cx="1640030" cy="164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1048" y="3859796"/>
            <a:ext cx="1633357" cy="163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8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ZGH180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20*5.3cm/93g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ZGH183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21.5*5cm/80g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ZGH186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21.5*4.5cm/76g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ZGH189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21.5*5cm/81g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ZGH192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23.5*7cm/134g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ZGH195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22*6cm/116g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ZGH198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18.3*12.2cm/113g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17*10.5cm/88g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ZGH18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8266" y="1272249"/>
            <a:ext cx="1685081" cy="1685081"/>
          </a:xfrm>
          <a:prstGeom prst="rect">
            <a:avLst/>
          </a:prstGeom>
        </p:spPr>
      </p:pic>
      <p:pic>
        <p:nvPicPr>
          <p:cNvPr id="67" name="图片 66" descr="ZGH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6" y="1295399"/>
            <a:ext cx="1627208" cy="1627208"/>
          </a:xfrm>
          <a:prstGeom prst="rect">
            <a:avLst/>
          </a:prstGeom>
        </p:spPr>
      </p:pic>
      <p:pic>
        <p:nvPicPr>
          <p:cNvPr id="73" name="图片 72" descr="ZGH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7" y="1284789"/>
            <a:ext cx="1615633" cy="1615633"/>
          </a:xfrm>
          <a:prstGeom prst="rect">
            <a:avLst/>
          </a:prstGeom>
        </p:spPr>
      </p:pic>
      <p:pic>
        <p:nvPicPr>
          <p:cNvPr id="75" name="图片 74" descr="ZGH1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90" y="1306976"/>
            <a:ext cx="1615632" cy="1615632"/>
          </a:xfrm>
          <a:prstGeom prst="rect">
            <a:avLst/>
          </a:prstGeom>
        </p:spPr>
      </p:pic>
      <p:pic>
        <p:nvPicPr>
          <p:cNvPr id="76" name="图片 75" descr="ZGH1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2988" y="3889093"/>
            <a:ext cx="1580911" cy="1580911"/>
          </a:xfrm>
          <a:prstGeom prst="rect">
            <a:avLst/>
          </a:prstGeom>
        </p:spPr>
      </p:pic>
      <p:pic>
        <p:nvPicPr>
          <p:cNvPr id="77" name="图片 76" descr="ZGH1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7455" y="3865945"/>
            <a:ext cx="1592484" cy="1592484"/>
          </a:xfrm>
          <a:prstGeom prst="rect">
            <a:avLst/>
          </a:prstGeom>
        </p:spPr>
      </p:pic>
      <p:pic>
        <p:nvPicPr>
          <p:cNvPr id="78" name="图片 77" descr="ZGH1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2" y="3877518"/>
            <a:ext cx="1604058" cy="1604058"/>
          </a:xfrm>
          <a:prstGeom prst="rect">
            <a:avLst/>
          </a:prstGeom>
        </p:spPr>
      </p:pic>
      <p:pic>
        <p:nvPicPr>
          <p:cNvPr id="79" name="图片 78" descr="ZGH2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3" y="3864979"/>
            <a:ext cx="1604059" cy="160405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19*12cm/119g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15.5*10.8cm/69g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14.5*7.8cm/50g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16.5*11.5cm/107g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16.5*10.5cm/92g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19*6.5cm/99g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ZGH220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19*8cm/119g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ZGH222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21*6.5cm/93g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79" descr="ZGH20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11415" y="1283826"/>
            <a:ext cx="1627208" cy="1627208"/>
          </a:xfrm>
          <a:prstGeom prst="rect">
            <a:avLst/>
          </a:prstGeom>
        </p:spPr>
      </p:pic>
      <p:pic>
        <p:nvPicPr>
          <p:cNvPr id="81" name="图片 80" descr="ZGH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1" y="1284789"/>
            <a:ext cx="1638782" cy="1638782"/>
          </a:xfrm>
          <a:prstGeom prst="rect">
            <a:avLst/>
          </a:prstGeom>
        </p:spPr>
      </p:pic>
      <p:pic>
        <p:nvPicPr>
          <p:cNvPr id="82" name="图片 81" descr="ZGH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7" y="1272249"/>
            <a:ext cx="1627208" cy="1627208"/>
          </a:xfrm>
          <a:prstGeom prst="rect">
            <a:avLst/>
          </a:prstGeom>
        </p:spPr>
      </p:pic>
      <p:pic>
        <p:nvPicPr>
          <p:cNvPr id="84" name="图片 83" descr="ZGH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9" y="1295400"/>
            <a:ext cx="1604058" cy="1604058"/>
          </a:xfrm>
          <a:prstGeom prst="rect">
            <a:avLst/>
          </a:prstGeom>
        </p:spPr>
      </p:pic>
      <p:pic>
        <p:nvPicPr>
          <p:cNvPr id="85" name="图片 84" descr="ZGH2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4565" y="3865943"/>
            <a:ext cx="1604057" cy="1604057"/>
          </a:xfrm>
          <a:prstGeom prst="rect">
            <a:avLst/>
          </a:prstGeom>
        </p:spPr>
      </p:pic>
      <p:pic>
        <p:nvPicPr>
          <p:cNvPr id="86" name="图片 85" descr="ZGH2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4307" y="3888128"/>
            <a:ext cx="1627207" cy="1627207"/>
          </a:xfrm>
          <a:prstGeom prst="rect">
            <a:avLst/>
          </a:prstGeom>
        </p:spPr>
      </p:pic>
      <p:pic>
        <p:nvPicPr>
          <p:cNvPr id="87" name="图片 86" descr="ZGH2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7198" y="3864980"/>
            <a:ext cx="1638782" cy="1638782"/>
          </a:xfrm>
          <a:prstGeom prst="rect">
            <a:avLst/>
          </a:prstGeom>
        </p:spPr>
      </p:pic>
      <p:pic>
        <p:nvPicPr>
          <p:cNvPr id="88" name="图片 87" descr="ZGH22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0089" y="3854368"/>
            <a:ext cx="1615633" cy="161563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ZGH225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18*6.5cm/74g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22.5*4cm/72g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ZGH231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20.5*4cm/66g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ZGH234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22.5*4cm/71g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ZGH237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21*5.8cm/59g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ZGH239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20.5*5.2cm/70g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ZGH242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20.6*4cm/55g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ZGH244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18*5.2cm/54g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8" name="图片 87" descr="ZGH22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11416" y="1284789"/>
            <a:ext cx="1615633" cy="1615633"/>
          </a:xfrm>
          <a:prstGeom prst="rect">
            <a:avLst/>
          </a:prstGeom>
        </p:spPr>
      </p:pic>
      <p:pic>
        <p:nvPicPr>
          <p:cNvPr id="67" name="图片 66" descr="ZGH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3626" y="1303717"/>
            <a:ext cx="1631565" cy="1631565"/>
          </a:xfrm>
          <a:prstGeom prst="rect">
            <a:avLst/>
          </a:prstGeom>
        </p:spPr>
      </p:pic>
      <p:pic>
        <p:nvPicPr>
          <p:cNvPr id="73" name="图片 72" descr="ZGH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7" y="1272250"/>
            <a:ext cx="1638783" cy="1638783"/>
          </a:xfrm>
          <a:prstGeom prst="rect">
            <a:avLst/>
          </a:prstGeom>
        </p:spPr>
      </p:pic>
      <p:pic>
        <p:nvPicPr>
          <p:cNvPr id="75" name="图片 74" descr="ZGH2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9" y="1296363"/>
            <a:ext cx="1615633" cy="1615633"/>
          </a:xfrm>
          <a:prstGeom prst="rect">
            <a:avLst/>
          </a:prstGeom>
        </p:spPr>
      </p:pic>
      <p:pic>
        <p:nvPicPr>
          <p:cNvPr id="76" name="图片 75" descr="ZGH2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2989" y="3877518"/>
            <a:ext cx="1592483" cy="1592483"/>
          </a:xfrm>
          <a:prstGeom prst="rect">
            <a:avLst/>
          </a:prstGeom>
        </p:spPr>
      </p:pic>
      <p:pic>
        <p:nvPicPr>
          <p:cNvPr id="78" name="图片 77" descr="ZGH2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80" y="3865943"/>
            <a:ext cx="1592485" cy="1592485"/>
          </a:xfrm>
          <a:prstGeom prst="rect">
            <a:avLst/>
          </a:prstGeom>
        </p:spPr>
      </p:pic>
      <p:pic>
        <p:nvPicPr>
          <p:cNvPr id="79" name="图片 78" descr="ZGH2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1" y="3877518"/>
            <a:ext cx="1604059" cy="1604059"/>
          </a:xfrm>
          <a:prstGeom prst="rect">
            <a:avLst/>
          </a:prstGeom>
        </p:spPr>
      </p:pic>
      <p:pic>
        <p:nvPicPr>
          <p:cNvPr id="83" name="图片 82" descr="ZGH2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58514" y="3854369"/>
            <a:ext cx="1638782" cy="1638782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ZGH246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20.5*4cm/53g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ZGH248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19*5cm/47g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ZGH250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19*5cm/47g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ZGH252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19*4.5cm/42g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ZGH254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12.5*4.5cm/77g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ZGH256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20.5*5.2cm/75g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ZGH258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22*4cm/75g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ZGH260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12*6.2cm/30g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 descr="ZGH24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76692" y="1250064"/>
            <a:ext cx="1650356" cy="1650356"/>
          </a:xfrm>
          <a:prstGeom prst="rect">
            <a:avLst/>
          </a:prstGeom>
        </p:spPr>
      </p:pic>
      <p:pic>
        <p:nvPicPr>
          <p:cNvPr id="80" name="图片 79" descr="ZGH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7" y="1284789"/>
            <a:ext cx="1638782" cy="1638782"/>
          </a:xfrm>
          <a:prstGeom prst="rect">
            <a:avLst/>
          </a:prstGeom>
        </p:spPr>
      </p:pic>
      <p:pic>
        <p:nvPicPr>
          <p:cNvPr id="81" name="图片 80" descr="ZGH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200" y="1284791"/>
            <a:ext cx="1638780" cy="1638780"/>
          </a:xfrm>
          <a:prstGeom prst="rect">
            <a:avLst/>
          </a:prstGeom>
        </p:spPr>
      </p:pic>
      <p:pic>
        <p:nvPicPr>
          <p:cNvPr id="82" name="图片 81" descr="ZGH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1662" y="1296364"/>
            <a:ext cx="1615634" cy="1615634"/>
          </a:xfrm>
          <a:prstGeom prst="rect">
            <a:avLst/>
          </a:prstGeom>
        </p:spPr>
      </p:pic>
      <p:pic>
        <p:nvPicPr>
          <p:cNvPr id="84" name="图片 83" descr="ZGH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2990" y="3865943"/>
            <a:ext cx="1604058" cy="1604058"/>
          </a:xfrm>
          <a:prstGeom prst="rect">
            <a:avLst/>
          </a:prstGeom>
        </p:spPr>
      </p:pic>
      <p:pic>
        <p:nvPicPr>
          <p:cNvPr id="85" name="图片 84" descr="ZGH2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4305" y="3854369"/>
            <a:ext cx="1615634" cy="1615634"/>
          </a:xfrm>
          <a:prstGeom prst="rect">
            <a:avLst/>
          </a:prstGeom>
        </p:spPr>
      </p:pic>
      <p:pic>
        <p:nvPicPr>
          <p:cNvPr id="86" name="图片 85" descr="ZGH2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2" y="3842795"/>
            <a:ext cx="1627207" cy="1627207"/>
          </a:xfrm>
          <a:prstGeom prst="rect">
            <a:avLst/>
          </a:prstGeom>
        </p:spPr>
      </p:pic>
      <p:pic>
        <p:nvPicPr>
          <p:cNvPr id="87" name="图片 86" descr="ZGH26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93238" y="3877520"/>
            <a:ext cx="1580909" cy="158090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ZGH262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12*9cm/36g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ZGH264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12*9cm/34g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ZGH266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13.3*12cm/54g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ZGH268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18*12cm/79g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ZGH270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17*10.5cm/105g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ZGH272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21*6cm/68g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ZGH274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17.5*5cm/50g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ZGH276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13.2*7.5cm/36g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 descr="ZGH26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9841" y="1296364"/>
            <a:ext cx="1604057" cy="1604057"/>
          </a:xfrm>
          <a:prstGeom prst="rect">
            <a:avLst/>
          </a:prstGeom>
        </p:spPr>
      </p:pic>
      <p:pic>
        <p:nvPicPr>
          <p:cNvPr id="80" name="图片 79" descr="ZGH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8798" y="1250066"/>
            <a:ext cx="1644638" cy="1644638"/>
          </a:xfrm>
          <a:prstGeom prst="rect">
            <a:avLst/>
          </a:prstGeom>
        </p:spPr>
      </p:pic>
      <p:pic>
        <p:nvPicPr>
          <p:cNvPr id="81" name="图片 80" descr="ZGH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8772" y="1283825"/>
            <a:ext cx="1650357" cy="1650357"/>
          </a:xfrm>
          <a:prstGeom prst="rect">
            <a:avLst/>
          </a:prstGeom>
        </p:spPr>
      </p:pic>
      <p:pic>
        <p:nvPicPr>
          <p:cNvPr id="82" name="图片 81" descr="ZGH2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1664" y="1283826"/>
            <a:ext cx="1615632" cy="1615632"/>
          </a:xfrm>
          <a:prstGeom prst="rect">
            <a:avLst/>
          </a:prstGeom>
        </p:spPr>
      </p:pic>
      <p:pic>
        <p:nvPicPr>
          <p:cNvPr id="85" name="图片 84" descr="ZGH2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9840" y="3831219"/>
            <a:ext cx="1627207" cy="1627207"/>
          </a:xfrm>
          <a:prstGeom prst="rect">
            <a:avLst/>
          </a:prstGeom>
        </p:spPr>
      </p:pic>
      <p:pic>
        <p:nvPicPr>
          <p:cNvPr id="86" name="图片 85" descr="ZGH2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4305" y="3831219"/>
            <a:ext cx="1650358" cy="1650358"/>
          </a:xfrm>
          <a:prstGeom prst="rect">
            <a:avLst/>
          </a:prstGeom>
        </p:spPr>
      </p:pic>
      <p:pic>
        <p:nvPicPr>
          <p:cNvPr id="87" name="图片 86" descr="ZGH2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7551" y="3856297"/>
            <a:ext cx="1650358" cy="1650358"/>
          </a:xfrm>
          <a:prstGeom prst="rect">
            <a:avLst/>
          </a:prstGeom>
        </p:spPr>
      </p:pic>
      <p:pic>
        <p:nvPicPr>
          <p:cNvPr id="89" name="图片 88" descr="ZGH2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8512" y="3854368"/>
            <a:ext cx="1627209" cy="1627209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ZGH278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13.2*10cm/42g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ZGH280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14*13cm/61g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ZGH282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19.8*3.8cm/47g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ZGH284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17.5*5.3cm/45g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ZGH286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14.3*9.8cm/55g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ZGH288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18.5*10cm/81g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ZGH290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22*4.5cm/70g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ZGH292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19*5.2cm/68g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 descr="ZGH27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8266" y="1296364"/>
            <a:ext cx="1615633" cy="1615633"/>
          </a:xfrm>
          <a:prstGeom prst="rect">
            <a:avLst/>
          </a:prstGeom>
        </p:spPr>
      </p:pic>
      <p:pic>
        <p:nvPicPr>
          <p:cNvPr id="73" name="图片 72" descr="ZGH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1057" y="1291541"/>
            <a:ext cx="1597307" cy="1597307"/>
          </a:xfrm>
          <a:prstGeom prst="rect">
            <a:avLst/>
          </a:prstGeom>
        </p:spPr>
      </p:pic>
      <p:pic>
        <p:nvPicPr>
          <p:cNvPr id="75" name="图片 74" descr="ZGH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8" y="1284788"/>
            <a:ext cx="1604058" cy="1604058"/>
          </a:xfrm>
          <a:prstGeom prst="rect">
            <a:avLst/>
          </a:prstGeom>
        </p:spPr>
      </p:pic>
      <p:pic>
        <p:nvPicPr>
          <p:cNvPr id="76" name="图片 75" descr="ZGH2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8" y="1296363"/>
            <a:ext cx="1627208" cy="1627208"/>
          </a:xfrm>
          <a:prstGeom prst="rect">
            <a:avLst/>
          </a:prstGeom>
        </p:spPr>
      </p:pic>
      <p:pic>
        <p:nvPicPr>
          <p:cNvPr id="78" name="图片 77" descr="ZGH2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1414" y="3865943"/>
            <a:ext cx="1615633" cy="1615633"/>
          </a:xfrm>
          <a:prstGeom prst="rect">
            <a:avLst/>
          </a:prstGeom>
        </p:spPr>
      </p:pic>
      <p:pic>
        <p:nvPicPr>
          <p:cNvPr id="79" name="图片 78" descr="ZGH2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4307" y="3864979"/>
            <a:ext cx="1615632" cy="1615632"/>
          </a:xfrm>
          <a:prstGeom prst="rect">
            <a:avLst/>
          </a:prstGeom>
        </p:spPr>
      </p:pic>
      <p:pic>
        <p:nvPicPr>
          <p:cNvPr id="83" name="图片 82" descr="ZGH29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3949" y="3837971"/>
            <a:ext cx="1620456" cy="1620456"/>
          </a:xfrm>
          <a:prstGeom prst="rect">
            <a:avLst/>
          </a:prstGeom>
        </p:spPr>
      </p:pic>
      <p:pic>
        <p:nvPicPr>
          <p:cNvPr id="84" name="图片 83" descr="ZGH2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93239" y="3877519"/>
            <a:ext cx="1580908" cy="158090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ZGH294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20*4.5cm/53g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288pcs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ZGH296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15*11cm/91g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ZGH298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15*11cm/103g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ZGH300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21*4.5cm/84g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21.5*4.5cm/85g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19.5*5.2cm/84g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21*5cm/72g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21*4.5cm/65g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 descr="ZGH29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8265" y="1284789"/>
            <a:ext cx="1627208" cy="1627208"/>
          </a:xfrm>
          <a:prstGeom prst="rect">
            <a:avLst/>
          </a:prstGeom>
        </p:spPr>
      </p:pic>
      <p:pic>
        <p:nvPicPr>
          <p:cNvPr id="80" name="图片 79" descr="ZGH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1" y="1307939"/>
            <a:ext cx="1592484" cy="1592484"/>
          </a:xfrm>
          <a:prstGeom prst="rect">
            <a:avLst/>
          </a:prstGeom>
        </p:spPr>
      </p:pic>
      <p:pic>
        <p:nvPicPr>
          <p:cNvPr id="81" name="图片 80" descr="ZGH2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8772" y="1307940"/>
            <a:ext cx="1592484" cy="1592484"/>
          </a:xfrm>
          <a:prstGeom prst="rect">
            <a:avLst/>
          </a:prstGeom>
        </p:spPr>
      </p:pic>
      <p:pic>
        <p:nvPicPr>
          <p:cNvPr id="82" name="图片 81" descr="ZGH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6938" y="1284788"/>
            <a:ext cx="1638783" cy="1638783"/>
          </a:xfrm>
          <a:prstGeom prst="rect">
            <a:avLst/>
          </a:prstGeom>
        </p:spPr>
      </p:pic>
      <p:pic>
        <p:nvPicPr>
          <p:cNvPr id="85" name="图片 84" descr="ZGH3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1415" y="3889093"/>
            <a:ext cx="1592483" cy="1592483"/>
          </a:xfrm>
          <a:prstGeom prst="rect">
            <a:avLst/>
          </a:prstGeom>
        </p:spPr>
      </p:pic>
      <p:pic>
        <p:nvPicPr>
          <p:cNvPr id="86" name="图片 85" descr="ZGH3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79" y="3889092"/>
            <a:ext cx="1592486" cy="1592486"/>
          </a:xfrm>
          <a:prstGeom prst="rect">
            <a:avLst/>
          </a:prstGeom>
        </p:spPr>
      </p:pic>
      <p:pic>
        <p:nvPicPr>
          <p:cNvPr id="87" name="图片 86" descr="ZGH3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2" y="3876555"/>
            <a:ext cx="1604058" cy="1604058"/>
          </a:xfrm>
          <a:prstGeom prst="rect">
            <a:avLst/>
          </a:prstGeom>
        </p:spPr>
      </p:pic>
      <p:pic>
        <p:nvPicPr>
          <p:cNvPr id="88" name="图片 87" descr="ZGH3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0088" y="3853404"/>
            <a:ext cx="1615634" cy="1615634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21*5cm/72g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15.5*11cm/119g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15.5*11cm/107g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19*12cm/121g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16*8.7cm/79g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ZGH322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23*7cm/112g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21.5*6cm/94g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21*4cm/55g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 descr="ZGH31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9841" y="1307940"/>
            <a:ext cx="1615632" cy="1615632"/>
          </a:xfrm>
          <a:prstGeom prst="rect">
            <a:avLst/>
          </a:prstGeom>
        </p:spPr>
      </p:pic>
      <p:pic>
        <p:nvPicPr>
          <p:cNvPr id="73" name="图片 72" descr="ZGH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6" y="1296364"/>
            <a:ext cx="1604059" cy="1604059"/>
          </a:xfrm>
          <a:prstGeom prst="rect">
            <a:avLst/>
          </a:prstGeom>
        </p:spPr>
      </p:pic>
      <p:pic>
        <p:nvPicPr>
          <p:cNvPr id="75" name="图片 74" descr="ZGH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8" y="1295401"/>
            <a:ext cx="1604058" cy="1604058"/>
          </a:xfrm>
          <a:prstGeom prst="rect">
            <a:avLst/>
          </a:prstGeom>
        </p:spPr>
      </p:pic>
      <p:pic>
        <p:nvPicPr>
          <p:cNvPr id="76" name="图片 75" descr="ZGH3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81664" y="1272251"/>
            <a:ext cx="1604058" cy="1604058"/>
          </a:xfrm>
          <a:prstGeom prst="rect">
            <a:avLst/>
          </a:prstGeom>
        </p:spPr>
      </p:pic>
      <p:pic>
        <p:nvPicPr>
          <p:cNvPr id="78" name="图片 77" descr="ZGH3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6691" y="3854368"/>
            <a:ext cx="1627208" cy="1627208"/>
          </a:xfrm>
          <a:prstGeom prst="rect">
            <a:avLst/>
          </a:prstGeom>
        </p:spPr>
      </p:pic>
      <p:pic>
        <p:nvPicPr>
          <p:cNvPr id="79" name="图片 78" descr="ZGH3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81" y="3842794"/>
            <a:ext cx="1638782" cy="1638782"/>
          </a:xfrm>
          <a:prstGeom prst="rect">
            <a:avLst/>
          </a:prstGeom>
        </p:spPr>
      </p:pic>
      <p:pic>
        <p:nvPicPr>
          <p:cNvPr id="83" name="图片 82" descr="ZGH3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3" y="3877519"/>
            <a:ext cx="1615632" cy="1615632"/>
          </a:xfrm>
          <a:prstGeom prst="rect">
            <a:avLst/>
          </a:prstGeom>
        </p:spPr>
      </p:pic>
      <p:pic>
        <p:nvPicPr>
          <p:cNvPr id="84" name="图片 83" descr="ZGH3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4" y="3889094"/>
            <a:ext cx="1569334" cy="1569334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22*4cm/73g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ZGH330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22*4cm/72g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21*4.5cm/59g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ZGH334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21*5cm/59g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ZGH336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19.5*5.3cm/71g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ZGH338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18.5*13cm/91g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ZGH340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17*9.5cm/70g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ZGH342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15.5*11.2cm/93g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 descr="ZGH32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9840" y="1284789"/>
            <a:ext cx="1643606" cy="1643606"/>
          </a:xfrm>
          <a:prstGeom prst="rect">
            <a:avLst/>
          </a:prstGeom>
        </p:spPr>
      </p:pic>
      <p:pic>
        <p:nvPicPr>
          <p:cNvPr id="80" name="图片 79" descr="ZGH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5" y="1284789"/>
            <a:ext cx="1627209" cy="1627209"/>
          </a:xfrm>
          <a:prstGeom prst="rect">
            <a:avLst/>
          </a:prstGeom>
        </p:spPr>
      </p:pic>
      <p:pic>
        <p:nvPicPr>
          <p:cNvPr id="81" name="图片 80" descr="ZGH3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8771" y="1296364"/>
            <a:ext cx="1615634" cy="1615634"/>
          </a:xfrm>
          <a:prstGeom prst="rect">
            <a:avLst/>
          </a:prstGeom>
        </p:spPr>
      </p:pic>
      <p:pic>
        <p:nvPicPr>
          <p:cNvPr id="82" name="图片 81" descr="ZGH3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58514" y="1283824"/>
            <a:ext cx="1615633" cy="1615633"/>
          </a:xfrm>
          <a:prstGeom prst="rect">
            <a:avLst/>
          </a:prstGeom>
        </p:spPr>
      </p:pic>
      <p:pic>
        <p:nvPicPr>
          <p:cNvPr id="85" name="图片 84" descr="ZGH3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8166" y="3849545"/>
            <a:ext cx="1608882" cy="1608882"/>
          </a:xfrm>
          <a:prstGeom prst="rect">
            <a:avLst/>
          </a:prstGeom>
        </p:spPr>
      </p:pic>
      <p:pic>
        <p:nvPicPr>
          <p:cNvPr id="86" name="图片 85" descr="ZGH3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2632" y="3861121"/>
            <a:ext cx="1608881" cy="1608881"/>
          </a:xfrm>
          <a:prstGeom prst="rect">
            <a:avLst/>
          </a:prstGeom>
        </p:spPr>
      </p:pic>
      <p:pic>
        <p:nvPicPr>
          <p:cNvPr id="87" name="图片 86" descr="ZGH3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51921" y="3877518"/>
            <a:ext cx="1580909" cy="1580909"/>
          </a:xfrm>
          <a:prstGeom prst="rect">
            <a:avLst/>
          </a:prstGeom>
        </p:spPr>
      </p:pic>
      <p:pic>
        <p:nvPicPr>
          <p:cNvPr id="67" name="图片 66" descr="ZGH3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4" y="3888129"/>
            <a:ext cx="1580909" cy="158090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ZGH344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15.3*10.5cm/63g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ZGH346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14*9.5cm/48g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ZGH348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13.8*10cm/43g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ZGH350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15*12cm/60g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ZGH352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20*4cm/42g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ZGH354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13.5*9cm/48g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ZGH356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17*8.5cm/74g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ZGH358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16*10cm/63g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3" name="图片 72" descr="ZGH34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8264" y="1250065"/>
            <a:ext cx="1673508" cy="1673508"/>
          </a:xfrm>
          <a:prstGeom prst="rect">
            <a:avLst/>
          </a:prstGeom>
        </p:spPr>
      </p:pic>
      <p:pic>
        <p:nvPicPr>
          <p:cNvPr id="75" name="图片 74" descr="ZGH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2" y="1283826"/>
            <a:ext cx="1627207" cy="1627207"/>
          </a:xfrm>
          <a:prstGeom prst="rect">
            <a:avLst/>
          </a:prstGeom>
        </p:spPr>
      </p:pic>
      <p:pic>
        <p:nvPicPr>
          <p:cNvPr id="62" name="图片 61" descr="ZGH3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8" y="1306975"/>
            <a:ext cx="1615632" cy="1615632"/>
          </a:xfrm>
          <a:prstGeom prst="rect">
            <a:avLst/>
          </a:prstGeom>
        </p:spPr>
      </p:pic>
      <p:pic>
        <p:nvPicPr>
          <p:cNvPr id="67" name="图片 66" descr="ZGH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9" y="1260676"/>
            <a:ext cx="1644570" cy="1644570"/>
          </a:xfrm>
          <a:prstGeom prst="rect">
            <a:avLst/>
          </a:prstGeom>
        </p:spPr>
      </p:pic>
      <p:pic>
        <p:nvPicPr>
          <p:cNvPr id="76" name="图片 75" descr="ZGH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2991" y="3865944"/>
            <a:ext cx="1615632" cy="1615632"/>
          </a:xfrm>
          <a:prstGeom prst="rect">
            <a:avLst/>
          </a:prstGeom>
        </p:spPr>
      </p:pic>
      <p:pic>
        <p:nvPicPr>
          <p:cNvPr id="77" name="图片 76" descr="ZGH3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7454" y="3854368"/>
            <a:ext cx="1627209" cy="1627209"/>
          </a:xfrm>
          <a:prstGeom prst="rect">
            <a:avLst/>
          </a:prstGeom>
        </p:spPr>
      </p:pic>
      <p:pic>
        <p:nvPicPr>
          <p:cNvPr id="78" name="图片 77" descr="ZGH3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2374" y="3849547"/>
            <a:ext cx="1620456" cy="1620456"/>
          </a:xfrm>
          <a:prstGeom prst="rect">
            <a:avLst/>
          </a:prstGeom>
        </p:spPr>
      </p:pic>
      <p:pic>
        <p:nvPicPr>
          <p:cNvPr id="79" name="图片 78" descr="ZGH35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3" y="3877518"/>
            <a:ext cx="1580909" cy="158090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52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HOUSE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75*59*66cm/5000g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1pc/0.074m³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87*72*75.5cm/8300g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1pc/0.095m³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XDB-419A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117*97*113cm/18400g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1pc/0.263m³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49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105*96.5*98.5cm/13000g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1pc/0.148m³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87.7*78.5*81.5cm/9750g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1pc/0.103m³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XDB-427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73.6*66.5*69.5cm/6800g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1pc/0.068m³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111.1*83.8*80.4cm/13900g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1pc/0.238m³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XDB-424S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68.9*91.4*66cm/13600g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1pc/0.115m³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8" name="图片 77" descr="XDB-40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05297" y="1306285"/>
            <a:ext cx="1591492" cy="1591492"/>
          </a:xfrm>
          <a:prstGeom prst="rect">
            <a:avLst/>
          </a:prstGeom>
        </p:spPr>
      </p:pic>
      <p:pic>
        <p:nvPicPr>
          <p:cNvPr id="79" name="图片 78" descr="XDB-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0668" y="1295400"/>
            <a:ext cx="1617618" cy="1617618"/>
          </a:xfrm>
          <a:prstGeom prst="rect">
            <a:avLst/>
          </a:prstGeom>
        </p:spPr>
      </p:pic>
      <p:pic>
        <p:nvPicPr>
          <p:cNvPr id="80" name="图片 79" descr="XDB-419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9914" y="1267097"/>
            <a:ext cx="1656806" cy="1656806"/>
          </a:xfrm>
          <a:prstGeom prst="rect">
            <a:avLst/>
          </a:prstGeom>
        </p:spPr>
      </p:pic>
      <p:pic>
        <p:nvPicPr>
          <p:cNvPr id="81" name="图片 80" descr="XDB-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58347" y="1269273"/>
            <a:ext cx="1669869" cy="1669869"/>
          </a:xfrm>
          <a:prstGeom prst="rect">
            <a:avLst/>
          </a:prstGeom>
        </p:spPr>
      </p:pic>
      <p:pic>
        <p:nvPicPr>
          <p:cNvPr id="82" name="图片 81" descr="XDB-4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5297" y="3853542"/>
            <a:ext cx="1643743" cy="1643743"/>
          </a:xfrm>
          <a:prstGeom prst="rect">
            <a:avLst/>
          </a:prstGeom>
        </p:spPr>
      </p:pic>
      <p:pic>
        <p:nvPicPr>
          <p:cNvPr id="83" name="图片 82" descr="XDB-4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794" y="3866605"/>
            <a:ext cx="1645920" cy="1645920"/>
          </a:xfrm>
          <a:prstGeom prst="rect">
            <a:avLst/>
          </a:prstGeom>
        </p:spPr>
      </p:pic>
      <p:pic>
        <p:nvPicPr>
          <p:cNvPr id="85" name="图片 84" descr="XDB-4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3" y="3853543"/>
            <a:ext cx="1672046" cy="1672046"/>
          </a:xfrm>
          <a:prstGeom prst="rect">
            <a:avLst/>
          </a:prstGeom>
        </p:spPr>
      </p:pic>
      <p:pic>
        <p:nvPicPr>
          <p:cNvPr id="86" name="图片 85" descr="XDB-424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4474" y="3855719"/>
            <a:ext cx="1604555" cy="16045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ZGH360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13.5*11cm/66g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ZGH362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13.5*11cm/78g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ZGH364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14.4*11.7cm/56g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ZGH366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13*8.5cm/36g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ZGH368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14*7.5cm/29g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ZGH370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13.5*6.5cm/30g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ZGH372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15*9cm/70g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ZGH374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18*4cm/44g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79" descr="ZGH36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11415" y="1306975"/>
            <a:ext cx="1604058" cy="1604058"/>
          </a:xfrm>
          <a:prstGeom prst="rect">
            <a:avLst/>
          </a:prstGeom>
        </p:spPr>
      </p:pic>
      <p:pic>
        <p:nvPicPr>
          <p:cNvPr id="81" name="图片 80" descr="ZGH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2732" y="1306974"/>
            <a:ext cx="1615633" cy="1615633"/>
          </a:xfrm>
          <a:prstGeom prst="rect">
            <a:avLst/>
          </a:prstGeom>
        </p:spPr>
      </p:pic>
      <p:pic>
        <p:nvPicPr>
          <p:cNvPr id="82" name="图片 81" descr="ZGH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8" y="1284788"/>
            <a:ext cx="1615631" cy="1615631"/>
          </a:xfrm>
          <a:prstGeom prst="rect">
            <a:avLst/>
          </a:prstGeom>
        </p:spPr>
      </p:pic>
      <p:pic>
        <p:nvPicPr>
          <p:cNvPr id="83" name="图片 82" descr="ZGH3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7" y="1306974"/>
            <a:ext cx="1604059" cy="1604059"/>
          </a:xfrm>
          <a:prstGeom prst="rect">
            <a:avLst/>
          </a:prstGeom>
        </p:spPr>
      </p:pic>
      <p:pic>
        <p:nvPicPr>
          <p:cNvPr id="84" name="图片 83" descr="ZGH3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2990" y="3854369"/>
            <a:ext cx="1627207" cy="1627207"/>
          </a:xfrm>
          <a:prstGeom prst="rect">
            <a:avLst/>
          </a:prstGeom>
        </p:spPr>
      </p:pic>
      <p:pic>
        <p:nvPicPr>
          <p:cNvPr id="85" name="图片 84" descr="ZGH3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81" y="3876554"/>
            <a:ext cx="1604058" cy="1604058"/>
          </a:xfrm>
          <a:prstGeom prst="rect">
            <a:avLst/>
          </a:prstGeom>
        </p:spPr>
      </p:pic>
      <p:pic>
        <p:nvPicPr>
          <p:cNvPr id="86" name="图片 85" descr="ZGH3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7198" y="3853404"/>
            <a:ext cx="1615632" cy="1615632"/>
          </a:xfrm>
          <a:prstGeom prst="rect">
            <a:avLst/>
          </a:prstGeom>
        </p:spPr>
      </p:pic>
      <p:pic>
        <p:nvPicPr>
          <p:cNvPr id="87" name="图片 86" descr="ZGH37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4" y="3876554"/>
            <a:ext cx="1604058" cy="160405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ZGH376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20.5*4cm/44g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ZGH378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18.3*4cm/43g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ZGH380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15*11cm/60g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ZGH382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15*11cm/73g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ZGH384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17.5*10cm/58g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ZGH386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13.7*6cm/29g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ZGH388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13*8cm/41g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ZGH391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14*7.5cm/49g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 descr="ZGH37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11415" y="1296364"/>
            <a:ext cx="1608882" cy="1608882"/>
          </a:xfrm>
          <a:prstGeom prst="rect">
            <a:avLst/>
          </a:prstGeom>
        </p:spPr>
      </p:pic>
      <p:pic>
        <p:nvPicPr>
          <p:cNvPr id="75" name="图片 74" descr="ZGH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1" y="1295400"/>
            <a:ext cx="1592484" cy="1592484"/>
          </a:xfrm>
          <a:prstGeom prst="rect">
            <a:avLst/>
          </a:prstGeom>
        </p:spPr>
      </p:pic>
      <p:pic>
        <p:nvPicPr>
          <p:cNvPr id="76" name="图片 75" descr="ZGH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7" y="1283825"/>
            <a:ext cx="1604059" cy="1604059"/>
          </a:xfrm>
          <a:prstGeom prst="rect">
            <a:avLst/>
          </a:prstGeom>
        </p:spPr>
      </p:pic>
      <p:pic>
        <p:nvPicPr>
          <p:cNvPr id="77" name="图片 76" descr="ZGH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58514" y="1283824"/>
            <a:ext cx="1638782" cy="1638782"/>
          </a:xfrm>
          <a:prstGeom prst="rect">
            <a:avLst/>
          </a:prstGeom>
        </p:spPr>
      </p:pic>
      <p:pic>
        <p:nvPicPr>
          <p:cNvPr id="78" name="图片 77" descr="ZGH3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2990" y="3854369"/>
            <a:ext cx="1604058" cy="1604058"/>
          </a:xfrm>
          <a:prstGeom prst="rect">
            <a:avLst/>
          </a:prstGeom>
        </p:spPr>
      </p:pic>
      <p:pic>
        <p:nvPicPr>
          <p:cNvPr id="88" name="图片 87" descr="ZGH3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81" y="3876554"/>
            <a:ext cx="1604058" cy="1604058"/>
          </a:xfrm>
          <a:prstGeom prst="rect">
            <a:avLst/>
          </a:prstGeom>
        </p:spPr>
      </p:pic>
      <p:pic>
        <p:nvPicPr>
          <p:cNvPr id="89" name="图片 88" descr="ZGH3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51922" y="3876554"/>
            <a:ext cx="1580907" cy="1580907"/>
          </a:xfrm>
          <a:prstGeom prst="rect">
            <a:avLst/>
          </a:prstGeom>
        </p:spPr>
      </p:pic>
      <p:pic>
        <p:nvPicPr>
          <p:cNvPr id="90" name="图片 89" descr="ZGH3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93238" y="3865944"/>
            <a:ext cx="1604058" cy="160405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ZGH394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16*13cm/76g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ZGH397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14*10cm/57g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15.5*12cm/71g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19.5*11.8cm/75g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15*10.5cm/50g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12.8*8.5cm/33g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15.5*10.5cm/50g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13.8*11.7cm/53g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3" name="图片 72" descr="ZGH39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76691" y="1283824"/>
            <a:ext cx="1627208" cy="1627208"/>
          </a:xfrm>
          <a:prstGeom prst="rect">
            <a:avLst/>
          </a:prstGeom>
        </p:spPr>
      </p:pic>
      <p:pic>
        <p:nvPicPr>
          <p:cNvPr id="79" name="图片 78" descr="ZGH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1" y="1272249"/>
            <a:ext cx="1638782" cy="1638782"/>
          </a:xfrm>
          <a:prstGeom prst="rect">
            <a:avLst/>
          </a:prstGeom>
        </p:spPr>
      </p:pic>
      <p:pic>
        <p:nvPicPr>
          <p:cNvPr id="80" name="图片 79" descr="ZGH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8" y="1273214"/>
            <a:ext cx="1627207" cy="1627207"/>
          </a:xfrm>
          <a:prstGeom prst="rect">
            <a:avLst/>
          </a:prstGeom>
        </p:spPr>
      </p:pic>
      <p:pic>
        <p:nvPicPr>
          <p:cNvPr id="81" name="图片 80" descr="ZGH4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9" y="1237526"/>
            <a:ext cx="1661931" cy="1661931"/>
          </a:xfrm>
          <a:prstGeom prst="rect">
            <a:avLst/>
          </a:prstGeom>
        </p:spPr>
      </p:pic>
      <p:pic>
        <p:nvPicPr>
          <p:cNvPr id="82" name="图片 81" descr="ZGH4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4566" y="3841830"/>
            <a:ext cx="1650356" cy="1650356"/>
          </a:xfrm>
          <a:prstGeom prst="rect">
            <a:avLst/>
          </a:prstGeom>
        </p:spPr>
      </p:pic>
      <p:pic>
        <p:nvPicPr>
          <p:cNvPr id="83" name="图片 82" descr="ZGH4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5881" y="3864979"/>
            <a:ext cx="1632996" cy="1632996"/>
          </a:xfrm>
          <a:prstGeom prst="rect">
            <a:avLst/>
          </a:prstGeom>
        </p:spPr>
      </p:pic>
      <p:pic>
        <p:nvPicPr>
          <p:cNvPr id="84" name="图片 83" descr="ZGH4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5622" y="3865944"/>
            <a:ext cx="1627208" cy="1627208"/>
          </a:xfrm>
          <a:prstGeom prst="rect">
            <a:avLst/>
          </a:prstGeom>
        </p:spPr>
      </p:pic>
      <p:pic>
        <p:nvPicPr>
          <p:cNvPr id="85" name="图片 84" descr="ZGH4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93238" y="3854370"/>
            <a:ext cx="1604058" cy="160405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20.2*4cm/50g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18*5.2cm/49g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ZGH420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17.5*4.2cm/34g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ZGH423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13.8*9cm/40g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13.8*6.4cm/33g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ZGH425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20*12.5cm/136g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19*10.5cm/113g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ZGH427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21*11cm/140g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 descr="ZGH41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9841" y="1296365"/>
            <a:ext cx="1604058" cy="1604058"/>
          </a:xfrm>
          <a:prstGeom prst="rect">
            <a:avLst/>
          </a:prstGeom>
        </p:spPr>
      </p:pic>
      <p:pic>
        <p:nvPicPr>
          <p:cNvPr id="75" name="图片 74" descr="ZGH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2732" y="1296364"/>
            <a:ext cx="1604058" cy="1604058"/>
          </a:xfrm>
          <a:prstGeom prst="rect">
            <a:avLst/>
          </a:prstGeom>
        </p:spPr>
      </p:pic>
      <p:pic>
        <p:nvPicPr>
          <p:cNvPr id="76" name="图片 75" descr="ZGH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7196" y="1284789"/>
            <a:ext cx="1615633" cy="1615633"/>
          </a:xfrm>
          <a:prstGeom prst="rect">
            <a:avLst/>
          </a:prstGeom>
        </p:spPr>
      </p:pic>
      <p:pic>
        <p:nvPicPr>
          <p:cNvPr id="62" name="图片 61" descr="ZGH4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9" y="1283824"/>
            <a:ext cx="1615633" cy="1615633"/>
          </a:xfrm>
          <a:prstGeom prst="rect">
            <a:avLst/>
          </a:prstGeom>
        </p:spPr>
      </p:pic>
      <p:pic>
        <p:nvPicPr>
          <p:cNvPr id="73" name="图片 72" descr="ZGH424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8266" y="3854369"/>
            <a:ext cx="1638782" cy="1638782"/>
          </a:xfrm>
          <a:prstGeom prst="rect">
            <a:avLst/>
          </a:prstGeom>
        </p:spPr>
      </p:pic>
      <p:pic>
        <p:nvPicPr>
          <p:cNvPr id="77" name="图片 76" descr="ZGH425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4304" y="3877518"/>
            <a:ext cx="1638785" cy="1638785"/>
          </a:xfrm>
          <a:prstGeom prst="rect">
            <a:avLst/>
          </a:prstGeom>
        </p:spPr>
      </p:pic>
      <p:pic>
        <p:nvPicPr>
          <p:cNvPr id="78" name="图片 77" descr="ZGH426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8772" y="3877519"/>
            <a:ext cx="1604058" cy="1604058"/>
          </a:xfrm>
          <a:prstGeom prst="rect">
            <a:avLst/>
          </a:prstGeom>
        </p:spPr>
      </p:pic>
      <p:pic>
        <p:nvPicPr>
          <p:cNvPr id="79" name="图片 78" descr="ZGH427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0088" y="3854370"/>
            <a:ext cx="1650358" cy="165035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20.5cm/101g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ZGH429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22.5cm/126g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21cm/110g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24cm/134g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21.5cm/116g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19*10cm/96g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20.5*12cm/110g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22cm/112g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79" descr="ZGH428 (1)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3443" y="1256818"/>
            <a:ext cx="1655180" cy="1655180"/>
          </a:xfrm>
          <a:prstGeom prst="rect">
            <a:avLst/>
          </a:prstGeom>
        </p:spPr>
      </p:pic>
      <p:pic>
        <p:nvPicPr>
          <p:cNvPr id="81" name="图片 80" descr="ZGH429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1156" y="1284789"/>
            <a:ext cx="1638783" cy="1638783"/>
          </a:xfrm>
          <a:prstGeom prst="rect">
            <a:avLst/>
          </a:prstGeom>
        </p:spPr>
      </p:pic>
      <p:pic>
        <p:nvPicPr>
          <p:cNvPr id="82" name="图片 81" descr="ZGH430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5623" y="1296366"/>
            <a:ext cx="1615633" cy="1615633"/>
          </a:xfrm>
          <a:prstGeom prst="rect">
            <a:avLst/>
          </a:prstGeom>
        </p:spPr>
      </p:pic>
      <p:pic>
        <p:nvPicPr>
          <p:cNvPr id="83" name="图片 82" descr="ZGH43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089" y="1261638"/>
            <a:ext cx="1650357" cy="1650357"/>
          </a:xfrm>
          <a:prstGeom prst="rect">
            <a:avLst/>
          </a:prstGeom>
        </p:spPr>
      </p:pic>
      <p:pic>
        <p:nvPicPr>
          <p:cNvPr id="84" name="图片 83" descr="ZGH432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1413" y="3854370"/>
            <a:ext cx="1615635" cy="1615635"/>
          </a:xfrm>
          <a:prstGeom prst="rect">
            <a:avLst/>
          </a:prstGeom>
        </p:spPr>
      </p:pic>
      <p:pic>
        <p:nvPicPr>
          <p:cNvPr id="85" name="图片 84" descr="ZGH433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2633" y="3872696"/>
            <a:ext cx="1597306" cy="1597306"/>
          </a:xfrm>
          <a:prstGeom prst="rect">
            <a:avLst/>
          </a:prstGeom>
        </p:spPr>
      </p:pic>
      <p:pic>
        <p:nvPicPr>
          <p:cNvPr id="86" name="图片 85" descr="ZGH434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3948" y="3861120"/>
            <a:ext cx="1620457" cy="1620457"/>
          </a:xfrm>
          <a:prstGeom prst="rect">
            <a:avLst/>
          </a:prstGeom>
        </p:spPr>
      </p:pic>
      <p:pic>
        <p:nvPicPr>
          <p:cNvPr id="87" name="图片 86" descr="ZGH435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3" y="3853403"/>
            <a:ext cx="1627208" cy="162720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21.5cm/110g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18*10cm/75g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15*6cm/109g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ZGH439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15*7.5cm/126g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ZGH440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15*7.5cm/122g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ZGH441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15*5.5cm/121g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ZGH442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15.5*11cm/97g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ZGH443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20cm/95g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图片 66" descr="ZGH436 (2)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8265" y="1284789"/>
            <a:ext cx="1627207" cy="1627207"/>
          </a:xfrm>
          <a:prstGeom prst="rect">
            <a:avLst/>
          </a:prstGeom>
        </p:spPr>
      </p:pic>
      <p:pic>
        <p:nvPicPr>
          <p:cNvPr id="73" name="图片 72" descr="ZGH437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5" y="1296364"/>
            <a:ext cx="1615634" cy="1615634"/>
          </a:xfrm>
          <a:prstGeom prst="rect">
            <a:avLst/>
          </a:prstGeom>
        </p:spPr>
      </p:pic>
      <p:pic>
        <p:nvPicPr>
          <p:cNvPr id="75" name="图片 74" descr="ZGH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5623" y="1273215"/>
            <a:ext cx="1627207" cy="1627207"/>
          </a:xfrm>
          <a:prstGeom prst="rect">
            <a:avLst/>
          </a:prstGeom>
        </p:spPr>
      </p:pic>
      <p:pic>
        <p:nvPicPr>
          <p:cNvPr id="76" name="图片 75" descr="ZGH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6939" y="1260675"/>
            <a:ext cx="1661932" cy="1661932"/>
          </a:xfrm>
          <a:prstGeom prst="rect">
            <a:avLst/>
          </a:prstGeom>
        </p:spPr>
      </p:pic>
      <p:pic>
        <p:nvPicPr>
          <p:cNvPr id="77" name="图片 76" descr="ZGH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1415" y="3889094"/>
            <a:ext cx="1569334" cy="1569334"/>
          </a:xfrm>
          <a:prstGeom prst="rect">
            <a:avLst/>
          </a:prstGeom>
        </p:spPr>
      </p:pic>
      <p:pic>
        <p:nvPicPr>
          <p:cNvPr id="78" name="图片 77" descr="ZGH4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1057" y="3861121"/>
            <a:ext cx="1620457" cy="1620457"/>
          </a:xfrm>
          <a:prstGeom prst="rect">
            <a:avLst/>
          </a:prstGeom>
        </p:spPr>
      </p:pic>
      <p:pic>
        <p:nvPicPr>
          <p:cNvPr id="79" name="图片 78" descr="ZGH4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2374" y="3861120"/>
            <a:ext cx="1620456" cy="1620456"/>
          </a:xfrm>
          <a:prstGeom prst="rect">
            <a:avLst/>
          </a:prstGeom>
        </p:spPr>
      </p:pic>
      <p:pic>
        <p:nvPicPr>
          <p:cNvPr id="88" name="图片 87" descr="ZGH44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1663" y="3854370"/>
            <a:ext cx="1615633" cy="161563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ZGH444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22.5cm/112g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6175"/>
            <a:chOff x="3227" y="2056"/>
            <a:chExt cx="2802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MG-030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Automatic Foot Washing Cup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16*10.4cm/620g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30pcs/0.058m³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Foot Washing Cup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9*7.5*13.3cm/131g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40pcs/0.025m³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Foot Washing Cup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12*9*15cm/182g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40pcs/0.039m³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Foot Washing Cup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12*10.5*22.2cm/131g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40pcs/0.048m³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BD-810-S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Foot Washing Cup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(7.5-9.2)*11cm/160g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80pcs/0.096m³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BD-810-L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Foot Washing Cup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(8.2-10)*14.8cm/280g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60pcs/0.111m³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BD-809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12*6cm/84.5g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200pcs/0.137m³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79" descr="ZGH44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83442" y="1279966"/>
            <a:ext cx="1643606" cy="16436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2439" y="1282922"/>
            <a:ext cx="1605926" cy="160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7198" y="1296364"/>
            <a:ext cx="1592483" cy="159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3345" y="3867873"/>
            <a:ext cx="1592483" cy="159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3948" y="1300222"/>
            <a:ext cx="1634923" cy="16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7456" y="3865944"/>
            <a:ext cx="1592483" cy="159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0702" y="3856298"/>
            <a:ext cx="1592483" cy="159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4188" y="3877519"/>
            <a:ext cx="1588384" cy="15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7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MG6801-M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14.8*7.3*5cm/119.2g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6175"/>
            <a:chOff x="3227" y="2056"/>
            <a:chExt cx="2802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MG6801-L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15.7*7.3*6.2cm/137g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21*5*2.2cm/102g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MG9702-A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19.5*10.8*6.5cm/250g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MG9702-B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19.5*10.8*6.5cm/211g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19.5*9*3cm/129g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MG9706-M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19*9.5*3.5cm/112g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MG9706-S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16.5*8.5*3cm/85g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8697" y="1295221"/>
            <a:ext cx="1639926" cy="163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973" y="1308180"/>
            <a:ext cx="1603817" cy="160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8162" y="1297329"/>
            <a:ext cx="1603094" cy="160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6479" y="1279606"/>
            <a:ext cx="1620817" cy="162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0150" y="3853104"/>
            <a:ext cx="1616898" cy="161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9121" y="3872334"/>
            <a:ext cx="1597669" cy="159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37878" y="3863475"/>
            <a:ext cx="1606528" cy="160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0103" y="3867572"/>
            <a:ext cx="1607193" cy="160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MG9707-S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19.5*5cm/101g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6175"/>
            <a:chOff x="3227" y="2056"/>
            <a:chExt cx="2802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MG9707-L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22.2*6.2cm/134g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22*5.5cm/125g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16*11cm/138g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17.5*7.5cm/105g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18.5*9.5*2.5cm/135g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22*4cm/97g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Comb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19.5*5cm/97g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89171" y="1285695"/>
            <a:ext cx="1626302" cy="162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7737" y="1312945"/>
            <a:ext cx="1610628" cy="161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1350" y="1290518"/>
            <a:ext cx="1633055" cy="163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5365" y="1238491"/>
            <a:ext cx="1650357" cy="165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8280" y="3865943"/>
            <a:ext cx="1640953" cy="164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4488" y="3866126"/>
            <a:ext cx="1603877" cy="160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37212" y="3865944"/>
            <a:ext cx="1595617" cy="15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63578" y="3854368"/>
            <a:ext cx="1645293" cy="164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13*5.5cm/58g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6175"/>
            <a:chOff x="3227" y="2056"/>
            <a:chExt cx="2802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17.5*11.5cm/118g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18.5*9.5cm/107g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18*9.5cm/114g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MG9713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16.8*7.3cm/145g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MG1001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7.6*7.6*11cm/95g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144pcs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MG5101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23*18cm/106g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FH01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7*4*33cm/329g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83744" y="1280269"/>
            <a:ext cx="1643304" cy="164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6786" y="1308844"/>
            <a:ext cx="1591579" cy="159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5615" y="1274783"/>
            <a:ext cx="1614066" cy="161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64300" y="1274179"/>
            <a:ext cx="1642641" cy="164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6172" y="3860701"/>
            <a:ext cx="1620876" cy="162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4979" y="3865041"/>
            <a:ext cx="1593386" cy="159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7628" y="3876376"/>
            <a:ext cx="1616777" cy="161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1476" y="3797884"/>
            <a:ext cx="1660544" cy="166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52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HOUSE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87.7*78.5*81.5cm/9750g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1pc/0.103m³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XDB-432S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House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75.7*65*63.2cm/4900g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1pc/0.059m³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XDB-433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Stairs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62*40*49.5cm/2200g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1pc/0.043m³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570480"/>
            <a:chOff x="3227" y="2056"/>
            <a:chExt cx="2603" cy="4048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XDB-428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Ramp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Open:155*40*15cm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Folding:79.5*40*20cm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1pc/0.068m³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5540"/>
            <a:chOff x="3227" y="2056"/>
            <a:chExt cx="2686" cy="3804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BP204/232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 58*42*51cm/5500g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72*53*60cm/8900g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5540"/>
            <a:chOff x="3227" y="2056"/>
            <a:chExt cx="2603" cy="3804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BP267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84*55*114cm/16328g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</a:rPr>
                <a:t>1pc/0.105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5540"/>
            <a:chOff x="3227" y="2056"/>
            <a:chExt cx="2796" cy="3804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BP268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Cat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84*55*167cm/22728g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1pc/0.113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569210"/>
            <a:chOff x="3227" y="2056"/>
            <a:chExt cx="2961" cy="4046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BP216/217/273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110*67*75cm/12480g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  <a:sym typeface="+mn-ea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90*60*70cm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/10400g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80*57*66cm/8400g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XDB-43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96844" y="1256210"/>
            <a:ext cx="1669869" cy="1669869"/>
          </a:xfrm>
          <a:prstGeom prst="rect">
            <a:avLst/>
          </a:prstGeom>
        </p:spPr>
      </p:pic>
      <p:pic>
        <p:nvPicPr>
          <p:cNvPr id="67" name="图片 66" descr="XDB-43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256315" y="1264919"/>
            <a:ext cx="1669869" cy="1669869"/>
          </a:xfrm>
          <a:prstGeom prst="rect">
            <a:avLst/>
          </a:prstGeom>
        </p:spPr>
      </p:pic>
      <p:pic>
        <p:nvPicPr>
          <p:cNvPr id="75" name="图片 74" descr="XDB-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8349" y="1308463"/>
            <a:ext cx="1630680" cy="1630680"/>
          </a:xfrm>
          <a:prstGeom prst="rect">
            <a:avLst/>
          </a:prstGeom>
        </p:spPr>
      </p:pic>
      <p:pic>
        <p:nvPicPr>
          <p:cNvPr id="76" name="图片 75" descr="XDB-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8345" y="1282336"/>
            <a:ext cx="1617617" cy="16176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530" y="3840480"/>
            <a:ext cx="1657985" cy="16617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170" y="3877310"/>
            <a:ext cx="1645920" cy="16497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8580" y="3877310"/>
            <a:ext cx="1645920" cy="16459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7580" y="3877310"/>
            <a:ext cx="1605915" cy="160591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HE01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26*5.5*3cm/180g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6175"/>
            <a:chOff x="3227" y="2056"/>
            <a:chExt cx="2802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FH06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Gloves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22*16cm/44g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350pcs/0.08m³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FH07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22*18cm/68g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300pcs/0.08m³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5540"/>
            <a:chOff x="3227" y="2056"/>
            <a:chExt cx="2603" cy="3804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KJJD01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Scissors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6.0''/59g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</a:rPr>
                <a:t>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5540"/>
            <a:chOff x="3227" y="2056"/>
            <a:chExt cx="2686" cy="3804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KJJD02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6.0''/57g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5467350"/>
            <a:ext cx="1645285" cy="823595"/>
            <a:chOff x="3227" y="4563"/>
            <a:chExt cx="2591" cy="1297"/>
          </a:xfrm>
        </p:grpSpPr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KJJD03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6.0''/58g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5467350"/>
            <a:ext cx="1775460" cy="823595"/>
            <a:chOff x="3227" y="4563"/>
            <a:chExt cx="2796" cy="1297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KJJD04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7.0''/75g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5540"/>
            <a:chOff x="3227" y="2056"/>
            <a:chExt cx="2961" cy="3804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KJJD05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 Set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6.0''/286g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98755" y="1283705"/>
            <a:ext cx="1616718" cy="161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2318" y="1294376"/>
            <a:ext cx="1606047" cy="160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6821" y="1299138"/>
            <a:ext cx="1647584" cy="164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7580" y="1294130"/>
            <a:ext cx="1605915" cy="16059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0105" y="3875405"/>
            <a:ext cx="1588770" cy="15887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43095" y="3886200"/>
            <a:ext cx="1310640" cy="15811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170" y="3874135"/>
            <a:ext cx="576580" cy="16046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7580" y="3869690"/>
            <a:ext cx="1604010" cy="16040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5970" y="1305560"/>
            <a:ext cx="2014855" cy="2415540"/>
            <a:chOff x="3227" y="2056"/>
            <a:chExt cx="3173" cy="3804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WHJD01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 Set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7.0''/290g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5540"/>
            <a:chOff x="3227" y="2056"/>
            <a:chExt cx="2802" cy="3804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WHJD02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 Set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7.0''/290g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5540"/>
            <a:chOff x="3227" y="2056"/>
            <a:chExt cx="2746" cy="3804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LDJD01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7.5''/56g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5540"/>
            <a:chOff x="3227" y="2056"/>
            <a:chExt cx="2603" cy="3804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LDJD02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7.5''/59g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5540"/>
            <a:chOff x="3227" y="2056"/>
            <a:chExt cx="2686" cy="3804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LDJD03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7.5''/60g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5467350"/>
            <a:ext cx="1645285" cy="823595"/>
            <a:chOff x="3227" y="4563"/>
            <a:chExt cx="2591" cy="1297"/>
          </a:xfrm>
        </p:grpSpPr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LDJD04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7.5''/77g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5467350"/>
            <a:ext cx="1775460" cy="823595"/>
            <a:chOff x="3227" y="4563"/>
            <a:chExt cx="2796" cy="1297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LDJD05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 Set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7.5''/312g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5540"/>
            <a:chOff x="3227" y="2056"/>
            <a:chExt cx="2961" cy="3804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LDJD06 Left Hand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Scissors Set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7.5''/312g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06930" y="1299210"/>
            <a:ext cx="1598930" cy="15989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9895" y="1305560"/>
            <a:ext cx="1613535" cy="16135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9055" y="1305560"/>
            <a:ext cx="1604645" cy="160782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51545" y="1305560"/>
            <a:ext cx="1620520" cy="16205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6930" y="3875405"/>
            <a:ext cx="1588135" cy="15881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9735" y="3871595"/>
            <a:ext cx="1591945" cy="159194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9055" y="3875405"/>
            <a:ext cx="1591310" cy="158813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86470" y="3875405"/>
            <a:ext cx="1591310" cy="15913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BD-806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19×15cm/24g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300pcs/0.092m³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6175"/>
            <a:chOff x="3227" y="2056"/>
            <a:chExt cx="2802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BD-808-S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Poop Scooper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7×4.2cm/125g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180pcs/0.139m³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BD-808-L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Poop Scooper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9.5×6.8cm/165g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150pcs/0.162m³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LS188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Poop Scooper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28X8X13cm/307g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48pcs/0.182m³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LS199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Poop Scooper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40*10*13cm/534g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24pcs/0.215m³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MZ93-1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Felt Poop Bag Holder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13*10cm/10g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30pcs/0.005m³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MZ93-2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Felt Poop Bag Holder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13*10cm/8g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30pcs/0.005m³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5540"/>
            <a:chOff x="3227" y="2056"/>
            <a:chExt cx="2961" cy="3804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poop bag Holder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8*4*5cm/54g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240pcs/0.056m³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07798" y="1304323"/>
            <a:ext cx="1596101" cy="159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图片 61" descr="主图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881" y="1307938"/>
            <a:ext cx="1592484" cy="1592484"/>
          </a:xfrm>
          <a:prstGeom prst="rect">
            <a:avLst/>
          </a:prstGeom>
        </p:spPr>
      </p:pic>
      <p:pic>
        <p:nvPicPr>
          <p:cNvPr id="67" name="图片 66" descr="主图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7552" y="1298292"/>
            <a:ext cx="1592484" cy="15924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830" y="1272251"/>
            <a:ext cx="1640892" cy="164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118" y="3864980"/>
            <a:ext cx="1628654" cy="162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7455" y="3877519"/>
            <a:ext cx="1592484" cy="159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6118" y="3876916"/>
            <a:ext cx="1595137" cy="160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7580" y="3877310"/>
            <a:ext cx="1584960" cy="15894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5540"/>
            <a:chOff x="3227" y="2056"/>
            <a:chExt cx="3173" cy="3804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BP139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poop bag Holder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8*8*4cm/52g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250pcs/0.070m³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5540"/>
            <a:chOff x="3227" y="2056"/>
            <a:chExt cx="2802" cy="3804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Poop Scooper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16*10*15cm/152g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40pcs/0.109m³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5540"/>
            <a:chOff x="3227" y="2056"/>
            <a:chExt cx="2746" cy="3804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BP181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Poop Scooper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13*8*16cm/187g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24pcs/0.060m³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5540"/>
            <a:chOff x="3227" y="2056"/>
            <a:chExt cx="2603" cy="3804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BP401T/402T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Towel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43*32*0.2cm/71g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</a:rPr>
                <a:t>66*43*0.2cm/165g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5540"/>
            <a:chOff x="3227" y="2056"/>
            <a:chExt cx="2686" cy="3804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BP401D/402D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Towel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43*32*0.2cm/50g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66*43*0.2cm/110g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MZ93-1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Felt Poop Bag Holder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13*10cm/10g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30pcs/0.005m³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MZ93-2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Felt Poop Bag Holder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13*10cm/8g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30pcs/0.005m³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5540"/>
            <a:chOff x="3227" y="2056"/>
            <a:chExt cx="2961" cy="3804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poop bag Holder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8*4*5cm/54g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240pcs/0.056m³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6770" y="1305560"/>
            <a:ext cx="1624330" cy="16205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850" y="1305560"/>
            <a:ext cx="1708785" cy="17087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21755" y="1305560"/>
            <a:ext cx="1596390" cy="15963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75" y="1301750"/>
            <a:ext cx="1623695" cy="16281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770" y="3875405"/>
            <a:ext cx="1591945" cy="15919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40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GROOMING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LS180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Toilet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46.5*35.5*5.5cm/900g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10pcs/0.121m³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779270" cy="2416175"/>
            <a:chOff x="3227" y="2056"/>
            <a:chExt cx="2802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LS181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790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Toilet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67*46*8cm/1850g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10pcs/0.269m³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LS216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Toilet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46*37.5*4.5cm/1106g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10pcs/0.153m³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LS229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Toilet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57*45*4.5cm/1628g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10pcs/0.163m³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BE-G02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Litter Box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44*53*15cm/943g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15pcs/0.035m³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BE-G03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Litter Box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37*49*15cm/796g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15pcs/0.027m³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BD-808-L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Foot Washing Cup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(8.2-10)*14.8cm/280g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60pcs/0.111m³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ZGH443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12*6cm/84.5g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200pcs/0.137m³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73465" y="1299741"/>
            <a:ext cx="1646981" cy="164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6890" y="1297632"/>
            <a:ext cx="1607614" cy="160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3583" y="1284068"/>
            <a:ext cx="1627931" cy="162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0790" y="1300464"/>
            <a:ext cx="1646258" cy="164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0210" y="3876314"/>
            <a:ext cx="1616838" cy="161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0863" y="3864076"/>
            <a:ext cx="1640651" cy="164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7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FH00301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Electric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6.5*6.5*13cm/150g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40pcs/0.025m³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0512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27*11cm/50g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360pcs/0.077m³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C-1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25*24.5*9cm/181g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28pcs/0.174m³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45*25*7.3cm/358g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12pcs/0.079m³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31.5*24*7.2cm/247g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20pcs/0.109m³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44*20.58*7cm/300g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24pcs/0.054m³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34*23*6.5cm/244g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20pcs/0.099m³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45.5*23*3.2cm/282g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24pcs/0.096m³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11597" y="1284971"/>
            <a:ext cx="1615451" cy="161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2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0508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27*11cm/50g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360pcs/0.077m³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0512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27*11cm/50g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360pcs/0.077m³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C-1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Brushes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25*24.5*9cm/181g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28pcs/0.174m³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45*25*7.3cm/358g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12pcs/0.079m³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31.5*24*7.2cm/247g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20pcs/0.109m³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44*20.58*7cm/300g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24pcs/0.054m³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34*23*6.5cm/244g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20pcs/0.099m³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45.5*23*3.2cm/282g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24pcs/0.096m³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0508 (2)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76691" y="1284790"/>
            <a:ext cx="1638782" cy="1638782"/>
          </a:xfrm>
          <a:prstGeom prst="rect">
            <a:avLst/>
          </a:prstGeom>
        </p:spPr>
      </p:pic>
      <p:pic>
        <p:nvPicPr>
          <p:cNvPr id="67" name="图片 66" descr="0512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4306" y="1295399"/>
            <a:ext cx="1604059" cy="1604059"/>
          </a:xfrm>
          <a:prstGeom prst="rect">
            <a:avLst/>
          </a:prstGeom>
        </p:spPr>
      </p:pic>
      <p:pic>
        <p:nvPicPr>
          <p:cNvPr id="73" name="图片 72" descr="C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8772" y="1272251"/>
            <a:ext cx="1627208" cy="162720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320" y="1298596"/>
            <a:ext cx="1613402" cy="161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2547" y="3847076"/>
            <a:ext cx="1646076" cy="164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261" y="3839600"/>
            <a:ext cx="1646800" cy="16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39203" y="3876375"/>
            <a:ext cx="1605202" cy="160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60745" y="3868175"/>
            <a:ext cx="1624977" cy="16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34*5.5cm/417g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20pcs/0.147m³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46.5*25.5*6.5cm/644g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12pcs/0.101m³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38*35*5cm/491g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20pcs/0.145m³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48*12.5*4.5cm/228g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24pcs/0.081m³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48*12.5*5cm/276g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24pcs/0.083m³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47.5*12.5*4cm/197g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24pcs/0.068m³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28*22*35cm/1080g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4pcs/0.115m³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46*22*20cm/477g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8pcs/0.099m³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10272" y="1295221"/>
            <a:ext cx="1616776" cy="161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5874" y="1286357"/>
            <a:ext cx="1625640" cy="16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8827" y="1297994"/>
            <a:ext cx="1641976" cy="164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379" y="1310231"/>
            <a:ext cx="1601768" cy="160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4429" y="3857384"/>
            <a:ext cx="1658918" cy="165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9121" y="3872335"/>
            <a:ext cx="1609244" cy="160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6466" y="3855212"/>
            <a:ext cx="1626363" cy="162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63456" y="3870887"/>
            <a:ext cx="1622265" cy="162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53*22*20cm/900g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6pcs/0.138m³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35*35*3.5cm/274g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24pcs/0.060m³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43*10cm/470g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6pcs/0.078m³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35*9cm/515g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12pcs/0.156m³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47*25*4.5cm/406g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24pcs/0.145m³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XLY19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43*30*10cm/600g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8pcs/0.113m³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XLY20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38*33*11.8cm/530g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8pcs/0.128m³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XLY21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42.5*22.5*6.5cm/512g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24pcs/0.162m³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6646" y="1293170"/>
            <a:ext cx="1607253" cy="160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5377" y="1289010"/>
            <a:ext cx="1634562" cy="163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219" y="1280812"/>
            <a:ext cx="1619611" cy="161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59298" y="1250850"/>
            <a:ext cx="1672721" cy="167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2795" y="3880474"/>
            <a:ext cx="1612677" cy="161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5091" y="3889878"/>
            <a:ext cx="1614848" cy="161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3408" y="3883729"/>
            <a:ext cx="1620997" cy="162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9193" y="3875049"/>
            <a:ext cx="1594954" cy="159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XLY22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44*22*18.5cm/1282g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8pcs/0.156m³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XLY23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40.5*10.3cm/935g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8pcs/0.143m³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XLY24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Scratch Board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50*28*33cm/596g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12pcs/0.140m³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48*38*25cm/517g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12pcs/0.160m³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MZ44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38*35*37cm/526g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10pcs/0.101m³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MZ38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48*38*25cm/471g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12pcs/0.160m³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MZ78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37*37*34cm/424g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10pcs/0.065m³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MZ72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25*45*45cm/493g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10pcs/0.110m³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11472" y="1279064"/>
            <a:ext cx="1621358" cy="162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995" y="1295944"/>
            <a:ext cx="1604478" cy="160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1299" y="1291783"/>
            <a:ext cx="1608640" cy="160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66292" y="1269418"/>
            <a:ext cx="1631004" cy="163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2132" y="3879808"/>
            <a:ext cx="1613341" cy="161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2370" y="3865582"/>
            <a:ext cx="1639144" cy="163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9488" y="3868235"/>
            <a:ext cx="1613342" cy="161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7202" y="3838333"/>
            <a:ext cx="1643243" cy="164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52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HOUSE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569210"/>
            <a:chOff x="3227" y="2056"/>
            <a:chExt cx="3173" cy="4046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BP270/274/275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42*30*31cm/1350g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</a:rPr>
                <a:t>51*33*34cm/1850g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</a:rPr>
                <a:t>59*40*40cm/2550g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5540"/>
            <a:chOff x="3227" y="2056"/>
            <a:chExt cx="2630" cy="3804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BP148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50*30*31cm/1450g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6pcs/0.067m³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5540"/>
            <a:chOff x="3227" y="2056"/>
            <a:chExt cx="2746" cy="3804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BP199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54*33.5*30cm/1400g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6pcs/0.089m³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5540"/>
            <a:chOff x="3227" y="2056"/>
            <a:chExt cx="2603" cy="3804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BP238/239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Cge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46*32.5*32cm/1300g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55*39*38cm/2000g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5540"/>
            <a:chOff x="3227" y="2056"/>
            <a:chExt cx="2686" cy="3804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BP258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45*26*29cm/1250g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6pcS/0.206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5540"/>
            <a:chOff x="3227" y="2056"/>
            <a:chExt cx="2603" cy="3804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BP228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59*42*43cm/1950g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</a:rPr>
                <a:t>1pc/0.107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5540"/>
            <a:chOff x="3227" y="2056"/>
            <a:chExt cx="2796" cy="3804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BP200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48*42*29cm/1650g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1pc/0.064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569210"/>
            <a:chOff x="3227" y="2056"/>
            <a:chExt cx="2961" cy="4046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Pet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110*67*75cm/12480g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  <a:sym typeface="+mn-ea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90*60*70cm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/10400g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>
                  <a:latin typeface="Calibri" panose="020F0502020204030204" charset="0"/>
                  <a:cs typeface="Calibri" panose="020F0502020204030204" charset="0"/>
                  <a:sym typeface="+mn-ea"/>
                </a:rPr>
                <a:t>80*57*66cm/8400g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0105" y="1305560"/>
            <a:ext cx="1596390" cy="15963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580" y="1305560"/>
            <a:ext cx="1602740" cy="16027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1308100"/>
            <a:ext cx="1600200" cy="1600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580" y="1305560"/>
            <a:ext cx="1605915" cy="16059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660" y="3874135"/>
            <a:ext cx="1600835" cy="16008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485" y="3874135"/>
            <a:ext cx="1612900" cy="16129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755" y="3792855"/>
            <a:ext cx="1682750" cy="16827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16*53*53cm/486g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10pcs/0.116m³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33*45*47cm/618g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10pcs/0.110m³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12.5*45*45cm/305g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30pcs/0.110m³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48*45*17cm/364g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40pcs/0.160m³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MZ101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38*14cm/426g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40pcs/0.160m³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MZ88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33*33*33cm/311g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20pcs/0.058m³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MZ84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45*45*20cm/690g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10pcs/0.144m³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MZ92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76*45cm/268g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50pcs/0.160m³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09668" y="1306191"/>
            <a:ext cx="1617380" cy="161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6417" y="1298475"/>
            <a:ext cx="1625097" cy="162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9180" y="1311497"/>
            <a:ext cx="1635225" cy="16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5635" y="1290336"/>
            <a:ext cx="1633236" cy="163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4664" y="3870767"/>
            <a:ext cx="1610809" cy="161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6831" y="3858469"/>
            <a:ext cx="1623108" cy="162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5871" y="3853043"/>
            <a:ext cx="1628533" cy="162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1656" y="3844363"/>
            <a:ext cx="1648790" cy="16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MZ55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25*30*60cm/453g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20pcs/0.191m³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MZ59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25*30*60cm/417g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20pcs/0.191m³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MZN02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48*63cm/384g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10pcs/0.075m³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MZN03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Felt Bed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40*47cm/327g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10pcs/0.009m³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MZN01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Sniffing Mat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40*40cm/140g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80pcs/0.130m³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13cm/136g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20pcs/0.044m³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262505"/>
            <a:chOff x="3227" y="2056"/>
            <a:chExt cx="2796" cy="3563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18.5*14.5cm/375g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262505"/>
            <a:chOff x="3227" y="2056"/>
            <a:chExt cx="2961" cy="3563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17*13cm/454g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6525" y="1293049"/>
            <a:ext cx="1618948" cy="161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865" y="1265199"/>
            <a:ext cx="1646798" cy="164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1239" y="3861302"/>
            <a:ext cx="1608700" cy="16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8418" y="3864015"/>
            <a:ext cx="1617562" cy="16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82627" y="3878483"/>
            <a:ext cx="1626243" cy="16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4913" y="1292506"/>
            <a:ext cx="1619491" cy="161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10270" y="3860036"/>
            <a:ext cx="1651501" cy="165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64845" y="1291120"/>
            <a:ext cx="1609301" cy="160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262505"/>
            <a:chOff x="3227" y="2056"/>
            <a:chExt cx="3173" cy="3563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19*15cm/452g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262505"/>
            <a:chOff x="3227" y="2056"/>
            <a:chExt cx="2630" cy="3563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26*18.5cm/475g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262505"/>
            <a:chOff x="3227" y="2056"/>
            <a:chExt cx="2746" cy="3563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45*30cm/1600g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262505"/>
            <a:chOff x="3227" y="2056"/>
            <a:chExt cx="2603" cy="3563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38*30cm/1370g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262505"/>
            <a:chOff x="3227" y="2056"/>
            <a:chExt cx="2686" cy="3563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28*25*25cm/748g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262505"/>
            <a:chOff x="3227" y="2056"/>
            <a:chExt cx="2603" cy="3563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23*19cm/628g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262505"/>
            <a:chOff x="3227" y="2056"/>
            <a:chExt cx="2796" cy="3563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245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19.5*22.5cm/555g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262505"/>
            <a:chOff x="3227" y="2056"/>
            <a:chExt cx="2961" cy="3563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243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19.5*21cm/578g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18706" y="3867452"/>
            <a:ext cx="1614123" cy="161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93420" y="3831402"/>
            <a:ext cx="1650175" cy="165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6052" y="1279426"/>
            <a:ext cx="1620996" cy="162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6476" y="1275384"/>
            <a:ext cx="1625037" cy="162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0507" y="1278099"/>
            <a:ext cx="1633898" cy="16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50436" y="1276711"/>
            <a:ext cx="1651684" cy="165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19734" y="3862689"/>
            <a:ext cx="1607314" cy="160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1179" y="3849667"/>
            <a:ext cx="1608760" cy="160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262505"/>
            <a:chOff x="3227" y="2056"/>
            <a:chExt cx="3173" cy="3563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242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20*40cm/1430g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262505"/>
            <a:chOff x="3227" y="2056"/>
            <a:chExt cx="2630" cy="3563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HK-20031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35*35cm/1380g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HK-20004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33*59cm/3450g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30pcs/0.110m³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262505"/>
            <a:chOff x="3227" y="2056"/>
            <a:chExt cx="2603" cy="3563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58*30cm/2400g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262505"/>
            <a:chOff x="3227" y="2056"/>
            <a:chExt cx="2686" cy="3563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49*35*30cm/2150g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262505"/>
            <a:chOff x="3227" y="2056"/>
            <a:chExt cx="2603" cy="3563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81*36*35cm/4100g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262505"/>
            <a:chOff x="3227" y="2056"/>
            <a:chExt cx="2796" cy="3563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60*50*40cm/3550g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262505"/>
            <a:chOff x="3227" y="2056"/>
            <a:chExt cx="2961" cy="3563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81.5*40*40cm/4700g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89833" y="1286357"/>
            <a:ext cx="1625640" cy="16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941" y="1304683"/>
            <a:ext cx="1630463" cy="16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4487" y="1284971"/>
            <a:ext cx="1603877" cy="160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2568" y="1297270"/>
            <a:ext cx="1603153" cy="1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8160" y="3874264"/>
            <a:ext cx="1630463" cy="16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76122" y="3866186"/>
            <a:ext cx="1603817" cy="160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2201" y="3870948"/>
            <a:ext cx="1622203" cy="162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6004" y="3881859"/>
            <a:ext cx="1588143" cy="158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262505"/>
            <a:chOff x="3227" y="2056"/>
            <a:chExt cx="3173" cy="3563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115*40*40cm/7700g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262505"/>
            <a:chOff x="3227" y="2056"/>
            <a:chExt cx="2630" cy="3563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PJ016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139*50*35cm/7700g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262505"/>
            <a:chOff x="3227" y="2056"/>
            <a:chExt cx="2746" cy="3563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HK-20083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46*32*49cm/3450g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262505"/>
            <a:chOff x="3227" y="2056"/>
            <a:chExt cx="2603" cy="3563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HK-20126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40*36*85cm/5950g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262505"/>
            <a:chOff x="3227" y="2056"/>
            <a:chExt cx="2686" cy="3563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HK-20017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55*65cm/9400g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5540"/>
            <a:chOff x="3227" y="2056"/>
            <a:chExt cx="2603" cy="3804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ST01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Brush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12.5*8.8cm/60g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200pcs/0.142m³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5540"/>
            <a:chOff x="3227" y="2056"/>
            <a:chExt cx="2796" cy="3804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BP136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20*9*2.5cm/20g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380pcs/0.082m³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5540"/>
            <a:chOff x="3227" y="2056"/>
            <a:chExt cx="2961" cy="3804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BP137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25*10*4cm/46g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150pcs/0.082m³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07070" y="1274662"/>
            <a:ext cx="1648910" cy="164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3103" y="1287804"/>
            <a:ext cx="1612619" cy="161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7964" y="3828749"/>
            <a:ext cx="1641253" cy="164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4671" y="1293894"/>
            <a:ext cx="1611293" cy="160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6581" y="1300705"/>
            <a:ext cx="1622868" cy="162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74820" y="3843020"/>
            <a:ext cx="1656080" cy="16560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645" y="3875405"/>
            <a:ext cx="1587500" cy="158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2655" y="3875405"/>
            <a:ext cx="1632585" cy="163258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29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CAT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5540"/>
            <a:chOff x="3227" y="2056"/>
            <a:chExt cx="3173" cy="3804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25*9*4cm/30g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250pcs/0.067m³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5540"/>
            <a:chOff x="3227" y="2056"/>
            <a:chExt cx="2630" cy="3804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BP177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28*10.5*3cm/46g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100pcs/0.038m³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262505"/>
            <a:chOff x="3227" y="2056"/>
            <a:chExt cx="2746" cy="3563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HK-20083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46*32*49cm/3450g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262505"/>
            <a:chOff x="3227" y="2056"/>
            <a:chExt cx="2603" cy="3563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HK-20126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40*36*85cm/5950g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262505"/>
            <a:chOff x="3227" y="2056"/>
            <a:chExt cx="2686" cy="3563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HK-20017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Tree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55*65cm/9400g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5540"/>
            <a:chOff x="3227" y="2056"/>
            <a:chExt cx="2603" cy="3804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ST01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Brush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12.5*8.8cm/60g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200pcs/0.142m³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5540"/>
            <a:chOff x="3227" y="2056"/>
            <a:chExt cx="2796" cy="3804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BP136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20*9*2.5cm/20g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380pcs/0.082m³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5540"/>
            <a:chOff x="3227" y="2056"/>
            <a:chExt cx="2961" cy="3804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BP137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Cat Litter Shovel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25*10*4cm/46g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  <a:sym typeface="+mn-ea"/>
                </a:rPr>
                <a:t>150pcs/0.082m³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0645" y="3875405"/>
            <a:ext cx="1587500" cy="158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655" y="3875405"/>
            <a:ext cx="1632585" cy="16325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75" y="1292225"/>
            <a:ext cx="1605280" cy="16052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05" y="1305560"/>
            <a:ext cx="1649095" cy="16490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034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HAMSTER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BE-H01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Water Feeder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250ml/50g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170pcs/0.098m³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BE-H02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Water Feeder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125ml/40g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BE-H03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Water Feeder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80ml/30g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300pcs/0.110m³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Dia:11cm/110g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BE-P02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Dia:14cm/130g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Dia:16cm/145g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45pcs/0.111m³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570480"/>
            <a:chOff x="3227" y="2056"/>
            <a:chExt cx="2796" cy="4048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Stand 14*13cm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wheel diameter12.5cm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Dia:17cm/170g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54pcs/0.097m³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 descr="D:\TAO\宠物工厂\工厂报价单2020\已登记工厂\波尔\图片\新建文件夹\BE-H0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11414" y="1296363"/>
            <a:ext cx="1615634" cy="1615634"/>
          </a:xfrm>
          <a:prstGeom prst="rect">
            <a:avLst/>
          </a:prstGeom>
          <a:noFill/>
        </p:spPr>
      </p:pic>
      <p:pic>
        <p:nvPicPr>
          <p:cNvPr id="5123" name="Picture 3" descr="D:\TAO\宠物工厂\工厂报价单2020\已登记工厂\波尔\图片\新建文件夹\BE-H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1911" y="1307939"/>
            <a:ext cx="1615633" cy="1615633"/>
          </a:xfrm>
          <a:prstGeom prst="rect">
            <a:avLst/>
          </a:prstGeom>
          <a:noFill/>
        </p:spPr>
      </p:pic>
      <p:pic>
        <p:nvPicPr>
          <p:cNvPr id="5124" name="Picture 4" descr="D:\TAO\宠物工厂\工厂报价单2020\已登记工厂\波尔\图片\新建文件夹\BE-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8773" y="1296365"/>
            <a:ext cx="1627207" cy="1627207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8228" y="1292930"/>
            <a:ext cx="1607494" cy="160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4188" y="3885055"/>
            <a:ext cx="1612860" cy="160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8218" y="3883005"/>
            <a:ext cx="1598571" cy="159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0565" y="3882462"/>
            <a:ext cx="1599115" cy="159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8286" y="3862567"/>
            <a:ext cx="1619009" cy="161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034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HAMSTER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10cm/30g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250pcs/0.110m³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BE-P17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18.8cm/163g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BE-P26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16cm/175g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28pcs/0.120m³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BE-P31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Dia:12cm/95g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BE-P14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Dia:13.8cm/172g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44pcs/0.111m³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Dia:16cm/236g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BE-P24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Clip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Single chip :40.2*W15.8cm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BE-S08-2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30*18cm/330g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22pcs/0.150m³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02614" y="1299138"/>
            <a:ext cx="1624434" cy="16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717" y="3843097"/>
            <a:ext cx="1615331" cy="161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4593" y="1311376"/>
            <a:ext cx="1646921" cy="164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8396" y="1299138"/>
            <a:ext cx="1624434" cy="16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741" y="1287442"/>
            <a:ext cx="1601406" cy="160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3991" y="3868778"/>
            <a:ext cx="1624373" cy="162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4371" y="3861544"/>
            <a:ext cx="1596885" cy="159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59478" y="3878483"/>
            <a:ext cx="1626243" cy="16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034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HAMSTER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BE-S107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23*17*17cm/315g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36pcs/0.110m³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BE-S18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27*21*17cm/480g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24pcs/0.150m³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BE-S89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47*30*28cm/1000g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8pcs/0.100m³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BE-S40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47*30*30cm/1900g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10pcs/0.137m³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BE-S53-1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47*30*35cm/2200g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7pcs/0.097m³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BE-S58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37*27*30cm/1350g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10pcs/0.150m³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BE-S59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46*35*25cm/1720g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27*21*27cm/840g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16pcs/0.116m³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78741" y="1309989"/>
            <a:ext cx="1625158" cy="162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9250" y="1312882"/>
            <a:ext cx="1610690" cy="16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9905" y="1289072"/>
            <a:ext cx="1622925" cy="1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9171" y="1298596"/>
            <a:ext cx="1648126" cy="16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4371" y="3857325"/>
            <a:ext cx="1612678" cy="161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5211" y="3866849"/>
            <a:ext cx="1603153" cy="1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9489" y="3856660"/>
            <a:ext cx="1636491" cy="163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42298" y="3849729"/>
            <a:ext cx="1654997" cy="165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034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HAMSTER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BE-S22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23*17*26cm/590g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24pcs/0.117m³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BE-S54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27*21*36cm/895g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18pcs/0.137m³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32*21*25cm/805g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12pcs/0.134m³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BE-S11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31*24*30cm/940g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12pcs/0.137m³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Bowl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8.5*3.6cm/115g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120pcs/0.110m³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Bowl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7.5*4.0cm/120g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120pcs/0.110m³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Bowl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15*12*12cm/420g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18pcs/0.150m³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Bowl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13.5*15cm/600g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04725" y="1301249"/>
            <a:ext cx="1599174" cy="159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7367" y="1279425"/>
            <a:ext cx="1632572" cy="16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218" y="1280811"/>
            <a:ext cx="1619612" cy="16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60685" y="1310110"/>
            <a:ext cx="1613462" cy="16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3933" y="3836887"/>
            <a:ext cx="1609966" cy="160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5753" y="3855817"/>
            <a:ext cx="1637336" cy="163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2141" y="3836163"/>
            <a:ext cx="1656988" cy="165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94023" y="3878303"/>
            <a:ext cx="1591699" cy="159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SZ20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5m/350g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48pcs/0.073m³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LS154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5m/421g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48pcs/0.083m³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LS157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3m/179g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48pcs/0.042m³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LS171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3m/154g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48pcs/0.029m³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LS172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5m/272g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48pcs/0.047m³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LS173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8m/442g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48pcs/0.062m³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LS195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8m/693g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24pcs/0.065m³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LS206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5m/466g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 descr="SZ2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08499" y="1302572"/>
            <a:ext cx="1592132" cy="15921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8520" y="1291603"/>
            <a:ext cx="1644569" cy="164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3340" y="1281957"/>
            <a:ext cx="1644569" cy="164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4303" y="1298355"/>
            <a:ext cx="1586694" cy="158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9133" y="3881437"/>
            <a:ext cx="1586694" cy="158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0803" y="3848643"/>
            <a:ext cx="1629135" cy="162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2813" y="3881560"/>
            <a:ext cx="1581692" cy="158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7633" y="3860339"/>
            <a:ext cx="1581692" cy="158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6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034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HAMSTER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BE-W03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Bowl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16*13*14cm/515g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16pcs/0.120m³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BE-X10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 Parts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Dia:5.5cm/285g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32pcs/0.110m³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BE-X11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 Parts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Dia:7.5cm/594g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15pcs/0.110m³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Dia:12cm/95g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Dia:13.8cm/172g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44pcs/0.111m³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Dia:16cm/236g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Clip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Single chip :40.2*W15.8cm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30*18cm/330g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22pcs/0.150m³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99419" y="1284369"/>
            <a:ext cx="1639204" cy="163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1301" y="1291784"/>
            <a:ext cx="1636612" cy="16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012" y="1285030"/>
            <a:ext cx="1626967" cy="162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4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454" cy="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OTHER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5540"/>
            <a:chOff x="3227" y="2056"/>
            <a:chExt cx="3173" cy="3804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BP201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Food Sealing Clamp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26.5*4cm/38g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200pcs/0.032m³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5540"/>
            <a:chOff x="3227" y="2056"/>
            <a:chExt cx="2630" cy="3804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BP188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Food Spoon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18*9*5.5cm/22g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200pcs/0.031m³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5540"/>
            <a:chOff x="3227" y="2056"/>
            <a:chExt cx="2746" cy="3804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BP185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Cage Parts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10.8*7.8*9.5cm/56g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75pcs/0.048m³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Dia:12cm/95g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Dia:13.8cm/172g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44pcs/0.111m³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Toy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Dia:16cm/236g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Clip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Single chip :40.2*W15.8cm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12pcs/0.111m³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BE-W15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Hamster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30*18cm/330g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22pcs/0.150m³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8995" y="1301750"/>
            <a:ext cx="1596390" cy="15963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930" y="1301750"/>
            <a:ext cx="1596390" cy="15963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1301750"/>
            <a:ext cx="1596390" cy="15963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2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BIG ORDER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570480"/>
            <a:chOff x="3227" y="2056"/>
            <a:chExt cx="3173" cy="4048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BD01/02/03/04/05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Cooling Mat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30*40cm,50*40cm,65*50cm,90*50cm,81*96cm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Many different colors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BD06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Cooling Mat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Dia:60cm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Many different colors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570480"/>
            <a:chOff x="3227" y="2056"/>
            <a:chExt cx="2746" cy="4048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BD07/08/09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Swimming Pool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80*20cm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100*30cm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120*30cm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PPB01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Poop 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0.8/1.0/1.2/1.5mm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15pcs/bag,20pcs/bag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TFCL01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Tofu Litter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0.2cm/0.22cm/0.25cm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6L/bag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262505"/>
            <a:chOff x="3227" y="2056"/>
            <a:chExt cx="2603" cy="3563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CCL01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Crystal Litter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1.6kg/bag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262505"/>
            <a:chOff x="3227" y="2056"/>
            <a:chExt cx="2796" cy="3563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CBL01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</a:t>
              </a:r>
              <a:r>
                <a:rPr lang="en-US" altLang="zh-CN" sz="1000" dirty="0" err="1" smtClean="0">
                  <a:latin typeface="Calibri" panose="020F0502020204030204" charset="0"/>
                  <a:cs typeface="Calibri" panose="020F0502020204030204" charset="0"/>
                </a:rPr>
                <a:t>Bentonite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 Litter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100kg/bag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262505"/>
            <a:chOff x="3227" y="2056"/>
            <a:chExt cx="2961" cy="3563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ZGH443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Bamboo Litter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5kg/bag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03036" y="1311135"/>
            <a:ext cx="1600863" cy="16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3350" y="1293833"/>
            <a:ext cx="1595015" cy="159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1344" y="1283223"/>
            <a:ext cx="1619911" cy="160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5689" y="1280391"/>
            <a:ext cx="1608458" cy="160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3036" y="3862328"/>
            <a:ext cx="1600863" cy="15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9114" y="3850751"/>
            <a:ext cx="1607675" cy="160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8473" y="3877219"/>
            <a:ext cx="1604357" cy="160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 descr="C:\Users\Administrator\Desktop\14026370991_5217664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0089" y="3865945"/>
            <a:ext cx="1592483" cy="1592483"/>
          </a:xfrm>
          <a:prstGeom prst="rect">
            <a:avLst/>
          </a:prstGeom>
          <a:noFill/>
        </p:spPr>
      </p:pic>
    </p:spTree>
    <p:custDataLst>
      <p:tags r:id="rId9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4245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BIG ORDER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PPP01/02/03/04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Pee Pad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33*45cm/45*60cm/60*60cm/60*90cm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PP05/06/07--09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Female Diaper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26*36.5cm/33*45cm/41*56cm/41*64cm/46.5*69cm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570480"/>
            <a:chOff x="3227" y="2056"/>
            <a:chExt cx="2746" cy="4048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BD10/11/12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Male Diaper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50*20.5cm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67*20.5cm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82*20.5cm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SZMS01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452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6L/2.4kgs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6bags/ctn,8640bags/40hq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TFCL01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Tofu Litter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0.2cm/0.22cm/0.25cm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6L/bag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262505"/>
            <a:chOff x="3227" y="2056"/>
            <a:chExt cx="2603" cy="3563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CCL01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Crystal Litter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1.6kg/bag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262505"/>
            <a:chOff x="3227" y="2056"/>
            <a:chExt cx="2796" cy="3563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CBL01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</a:t>
              </a:r>
              <a:r>
                <a:rPr lang="en-US" altLang="zh-CN" sz="1000" dirty="0" err="1" smtClean="0">
                  <a:latin typeface="Calibri" panose="020F0502020204030204" charset="0"/>
                  <a:cs typeface="Calibri" panose="020F0502020204030204" charset="0"/>
                </a:rPr>
                <a:t>Bentonite</a:t>
              </a:r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 Litter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100kg/bag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262505"/>
            <a:chOff x="3227" y="2056"/>
            <a:chExt cx="2961" cy="3563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ZGH443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Cat Bamboo Litter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5kg/bag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03519" y="1300042"/>
            <a:ext cx="1611953" cy="161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305" y="1296363"/>
            <a:ext cx="1615633" cy="161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8773" y="1284791"/>
            <a:ext cx="1632030" cy="163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0518" y="1306795"/>
            <a:ext cx="1605204" cy="160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1404620" y="410210"/>
            <a:ext cx="4072890" cy="593090"/>
            <a:chOff x="2212" y="1666"/>
            <a:chExt cx="6414" cy="934"/>
          </a:xfrm>
        </p:grpSpPr>
        <p:grpSp>
          <p:nvGrpSpPr>
            <p:cNvPr id="3" name="组合 24"/>
            <p:cNvGrpSpPr/>
            <p:nvPr/>
          </p:nvGrpSpPr>
          <p:grpSpPr>
            <a:xfrm>
              <a:off x="2212" y="1681"/>
              <a:ext cx="6414" cy="919"/>
              <a:chOff x="2212" y="1171"/>
              <a:chExt cx="6414" cy="919"/>
            </a:xfrm>
          </p:grpSpPr>
          <p:sp>
            <p:nvSpPr>
              <p:cNvPr id="23" name="流程图: 延期 22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212" y="1171"/>
                <a:ext cx="5397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/>
            <p:cNvSpPr txBox="1"/>
            <p:nvPr/>
          </p:nvSpPr>
          <p:spPr>
            <a:xfrm>
              <a:off x="3480" y="1666"/>
              <a:ext cx="3192" cy="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PET </a:t>
              </a:r>
              <a:r>
                <a:rPr lang="en-US" altLang="zh-CN" sz="2100" b="1" dirty="0" smtClean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LEAD </a:t>
              </a:r>
              <a:r>
                <a:rPr lang="en-US" altLang="zh-CN" sz="2100" b="1" dirty="0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SERIES</a:t>
              </a:r>
              <a:endParaRPr lang="en-US" altLang="zh-CN" sz="2100" b="1" dirty="0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480" y="2131"/>
              <a:ext cx="4765" cy="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050" spc="200">
                  <a:solidFill>
                    <a:schemeClr val="bg1"/>
                  </a:solidFill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Make your pet more and more cute!</a:t>
              </a:r>
              <a:endParaRPr lang="en-US" altLang="zh-CN" sz="1050" spc="200">
                <a:solidFill>
                  <a:schemeClr val="bg1"/>
                </a:solidFill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4" name="组合 35"/>
          <p:cNvGrpSpPr/>
          <p:nvPr/>
        </p:nvGrpSpPr>
        <p:grpSpPr>
          <a:xfrm>
            <a:off x="2049145" y="1305560"/>
            <a:ext cx="2014855" cy="2416175"/>
            <a:chOff x="3227" y="2056"/>
            <a:chExt cx="3173" cy="3805"/>
          </a:xfrm>
        </p:grpSpPr>
        <p:sp>
          <p:nvSpPr>
            <p:cNvPr id="12" name="矩形 11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227" y="4563"/>
              <a:ext cx="317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LS142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239" y="4989"/>
              <a:ext cx="2541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3m/105g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48pcs/0.034m³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5" name="组合 36"/>
          <p:cNvGrpSpPr/>
          <p:nvPr/>
        </p:nvGrpSpPr>
        <p:grpSpPr>
          <a:xfrm>
            <a:off x="4204970" y="1305560"/>
            <a:ext cx="1670050" cy="2416175"/>
            <a:chOff x="3227" y="2056"/>
            <a:chExt cx="2630" cy="3805"/>
          </a:xfrm>
        </p:grpSpPr>
        <p:sp>
          <p:nvSpPr>
            <p:cNvPr id="38" name="矩形 3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227" y="4563"/>
              <a:ext cx="243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LS174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239" y="4989"/>
              <a:ext cx="261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4m/223g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48pcs/0.051m³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6" name="组合 41"/>
          <p:cNvGrpSpPr/>
          <p:nvPr/>
        </p:nvGrpSpPr>
        <p:grpSpPr>
          <a:xfrm>
            <a:off x="6360795" y="1305560"/>
            <a:ext cx="1743710" cy="2416175"/>
            <a:chOff x="3227" y="2056"/>
            <a:chExt cx="2746" cy="3805"/>
          </a:xfrm>
        </p:grpSpPr>
        <p:sp>
          <p:nvSpPr>
            <p:cNvPr id="43" name="矩形 4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227" y="4563"/>
              <a:ext cx="2583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LS132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39" y="4989"/>
              <a:ext cx="273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5m/316g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48pcs/0.086m³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7" name="组合 46"/>
          <p:cNvGrpSpPr/>
          <p:nvPr/>
        </p:nvGrpSpPr>
        <p:grpSpPr>
          <a:xfrm>
            <a:off x="8516620" y="1305560"/>
            <a:ext cx="1652905" cy="2416175"/>
            <a:chOff x="3227" y="2056"/>
            <a:chExt cx="2603" cy="3805"/>
          </a:xfrm>
        </p:grpSpPr>
        <p:sp>
          <p:nvSpPr>
            <p:cNvPr id="48" name="矩形 4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3227" y="4563"/>
              <a:ext cx="254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MS-701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39" y="4989"/>
              <a:ext cx="2357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3m/5m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2053590" y="3875405"/>
            <a:ext cx="1705610" cy="2416175"/>
            <a:chOff x="3227" y="2056"/>
            <a:chExt cx="2686" cy="3805"/>
          </a:xfrm>
        </p:grpSpPr>
        <p:sp>
          <p:nvSpPr>
            <p:cNvPr id="53" name="矩形 5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3227" y="4563"/>
              <a:ext cx="244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MS-708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39" y="4989"/>
              <a:ext cx="267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3m/5m/8m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9" name="组合 56"/>
          <p:cNvGrpSpPr/>
          <p:nvPr/>
        </p:nvGrpSpPr>
        <p:grpSpPr>
          <a:xfrm>
            <a:off x="4209415" y="3875405"/>
            <a:ext cx="1652905" cy="2416175"/>
            <a:chOff x="3227" y="2056"/>
            <a:chExt cx="2603" cy="3805"/>
          </a:xfrm>
        </p:grpSpPr>
        <p:sp>
          <p:nvSpPr>
            <p:cNvPr id="58" name="矩形 5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3227" y="4563"/>
              <a:ext cx="257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MS-800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239" y="4989"/>
              <a:ext cx="257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3m/119g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72pcs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0" name="组合 61"/>
          <p:cNvGrpSpPr/>
          <p:nvPr/>
        </p:nvGrpSpPr>
        <p:grpSpPr>
          <a:xfrm>
            <a:off x="6365240" y="3875405"/>
            <a:ext cx="1775460" cy="2416175"/>
            <a:chOff x="3227" y="2056"/>
            <a:chExt cx="2796" cy="3805"/>
          </a:xfrm>
        </p:grpSpPr>
        <p:sp>
          <p:nvSpPr>
            <p:cNvPr id="63" name="矩形 62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3227" y="4563"/>
              <a:ext cx="2676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MS-3016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239" y="4989"/>
              <a:ext cx="278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 8m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1" name="组合 66"/>
          <p:cNvGrpSpPr/>
          <p:nvPr/>
        </p:nvGrpSpPr>
        <p:grpSpPr>
          <a:xfrm>
            <a:off x="8521065" y="3875405"/>
            <a:ext cx="1880235" cy="2416175"/>
            <a:chOff x="3227" y="2056"/>
            <a:chExt cx="2961" cy="3805"/>
          </a:xfrm>
        </p:grpSpPr>
        <p:sp>
          <p:nvSpPr>
            <p:cNvPr id="68" name="矩形 67"/>
            <p:cNvSpPr/>
            <p:nvPr/>
          </p:nvSpPr>
          <p:spPr>
            <a:xfrm>
              <a:off x="3323" y="2056"/>
              <a:ext cx="2507" cy="250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3330" y="5025"/>
              <a:ext cx="2488" cy="5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3227" y="4563"/>
              <a:ext cx="296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425ED6"/>
                  </a:solidFill>
                  <a:latin typeface="Calibri" panose="020F0502020204030204" charset="0"/>
                  <a:cs typeface="Calibri" panose="020F0502020204030204" charset="0"/>
                </a:rPr>
                <a:t>MS-5016</a:t>
              </a:r>
              <a:endParaRPr lang="en-US" altLang="zh-CN" sz="1600" b="1" dirty="0" smtClean="0">
                <a:solidFill>
                  <a:srgbClr val="425ED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239" y="4989"/>
              <a:ext cx="2448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Pet Retractable Leash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5m/388g</a:t>
              </a:r>
              <a:endParaRPr lang="en-US" altLang="zh-CN" sz="1000" dirty="0" smtClean="0"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1000" dirty="0" smtClean="0">
                  <a:latin typeface="Calibri" panose="020F0502020204030204" charset="0"/>
                  <a:cs typeface="Calibri" panose="020F0502020204030204" charset="0"/>
                </a:rPr>
                <a:t>24pcs</a:t>
              </a:r>
              <a:endParaRPr lang="en-US" altLang="zh-CN" sz="10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3" name="组合 72"/>
          <p:cNvGrpSpPr/>
          <p:nvPr/>
        </p:nvGrpSpPr>
        <p:grpSpPr>
          <a:xfrm>
            <a:off x="10169525" y="6059170"/>
            <a:ext cx="541059" cy="329565"/>
            <a:chOff x="16015" y="9542"/>
            <a:chExt cx="852" cy="519"/>
          </a:xfrm>
        </p:grpSpPr>
        <p:grpSp>
          <p:nvGrpSpPr>
            <p:cNvPr id="14" name="组合 26"/>
            <p:cNvGrpSpPr/>
            <p:nvPr/>
          </p:nvGrpSpPr>
          <p:grpSpPr>
            <a:xfrm rot="10800000" flipV="1">
              <a:off x="16015" y="9588"/>
              <a:ext cx="852" cy="428"/>
              <a:chOff x="6795" y="1171"/>
              <a:chExt cx="1831" cy="919"/>
            </a:xfrm>
          </p:grpSpPr>
          <p:sp>
            <p:nvSpPr>
              <p:cNvPr id="28" name="流程图: 延期 27"/>
              <p:cNvSpPr/>
              <p:nvPr/>
            </p:nvSpPr>
            <p:spPr>
              <a:xfrm>
                <a:off x="7565" y="1171"/>
                <a:ext cx="1061" cy="919"/>
              </a:xfrm>
              <a:prstGeom prst="flowChartDelay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6795" y="1171"/>
                <a:ext cx="771" cy="919"/>
              </a:xfrm>
              <a:prstGeom prst="rect">
                <a:avLst/>
              </a:prstGeom>
              <a:solidFill>
                <a:srgbClr val="425ED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6037" y="9542"/>
              <a:ext cx="830" cy="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50" dirty="0" smtClean="0">
                  <a:solidFill>
                    <a:srgbClr val="FFFFFF"/>
                  </a:solidFill>
                </a:rPr>
                <a:t>003</a:t>
              </a:r>
              <a:endParaRPr lang="en-US" altLang="zh-CN" sz="155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燕尾形 73"/>
          <p:cNvSpPr/>
          <p:nvPr/>
        </p:nvSpPr>
        <p:spPr>
          <a:xfrm>
            <a:off x="8078470" y="581660"/>
            <a:ext cx="238125" cy="247015"/>
          </a:xfrm>
          <a:prstGeom prst="chevron">
            <a:avLst/>
          </a:prstGeom>
          <a:solidFill>
            <a:srgbClr val="375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燕尾形 94"/>
          <p:cNvSpPr/>
          <p:nvPr/>
        </p:nvSpPr>
        <p:spPr>
          <a:xfrm>
            <a:off x="8481695" y="588010"/>
            <a:ext cx="238125" cy="247015"/>
          </a:xfrm>
          <a:prstGeom prst="chevron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燕尾形 95"/>
          <p:cNvSpPr/>
          <p:nvPr/>
        </p:nvSpPr>
        <p:spPr>
          <a:xfrm>
            <a:off x="8906510" y="588010"/>
            <a:ext cx="238125" cy="247015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燕尾形 96"/>
          <p:cNvSpPr/>
          <p:nvPr/>
        </p:nvSpPr>
        <p:spPr>
          <a:xfrm>
            <a:off x="9339580" y="588010"/>
            <a:ext cx="238125" cy="24701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燕尾形 97"/>
          <p:cNvSpPr/>
          <p:nvPr/>
        </p:nvSpPr>
        <p:spPr>
          <a:xfrm>
            <a:off x="9768205" y="588010"/>
            <a:ext cx="238125" cy="247015"/>
          </a:xfrm>
          <a:prstGeom prst="chevron">
            <a:avLst/>
          </a:prstGeom>
          <a:solidFill>
            <a:srgbClr val="FE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97068" y="1282017"/>
            <a:ext cx="1629980" cy="162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251888" y="1307095"/>
            <a:ext cx="1629980" cy="162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395134" y="1297449"/>
            <a:ext cx="1629980" cy="162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0931" y="1285633"/>
            <a:ext cx="1603215" cy="160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9132" y="3850512"/>
            <a:ext cx="1642640" cy="164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8299" y="3866788"/>
            <a:ext cx="1672662" cy="167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0815" y="3869561"/>
            <a:ext cx="1600441" cy="160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64182" y="3860037"/>
            <a:ext cx="1621540" cy="162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30334</Words>
  <Application>WPS 演示</Application>
  <PresentationFormat>自定义</PresentationFormat>
  <Paragraphs>4449</Paragraphs>
  <Slides>83</Slides>
  <Notes>83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91" baseType="lpstr">
      <vt:lpstr>Arial</vt:lpstr>
      <vt:lpstr>宋体</vt:lpstr>
      <vt:lpstr>Wingdings</vt:lpstr>
      <vt:lpstr>微软雅黑</vt:lpstr>
      <vt:lpstr>Wingdings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♛小小</cp:lastModifiedBy>
  <cp:revision>496</cp:revision>
  <dcterms:created xsi:type="dcterms:W3CDTF">2019-06-19T02:08:00Z</dcterms:created>
  <dcterms:modified xsi:type="dcterms:W3CDTF">2020-11-06T12:34:51Z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